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Lst>
  <p:sldSz cy="5143500" cx="9144000"/>
  <p:notesSz cx="6858000" cy="9144000"/>
  <p:embeddedFontLst>
    <p:embeddedFont>
      <p:font typeface="Playfair Display"/>
      <p:regular r:id="rId59"/>
      <p:bold r:id="rId60"/>
      <p:italic r:id="rId61"/>
      <p:boldItalic r:id="rId62"/>
    </p:embeddedFont>
    <p:embeddedFont>
      <p:font typeface="Lato"/>
      <p:regular r:id="rId63"/>
      <p:bold r:id="rId64"/>
      <p:italic r:id="rId65"/>
      <p:boldItalic r:id="rId66"/>
    </p:embeddedFont>
    <p:embeddedFont>
      <p:font typeface="Oswald"/>
      <p:regular r:id="rId67"/>
      <p:bold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PlayfairDisplay-boldItalic.fntdata"/><Relationship Id="rId61" Type="http://schemas.openxmlformats.org/officeDocument/2006/relationships/font" Target="fonts/PlayfairDisplay-italic.fntdata"/><Relationship Id="rId20" Type="http://schemas.openxmlformats.org/officeDocument/2006/relationships/slide" Target="slides/slide16.xml"/><Relationship Id="rId64" Type="http://schemas.openxmlformats.org/officeDocument/2006/relationships/font" Target="fonts/Lato-bold.fntdata"/><Relationship Id="rId63" Type="http://schemas.openxmlformats.org/officeDocument/2006/relationships/font" Target="fonts/Lato-regular.fntdata"/><Relationship Id="rId22" Type="http://schemas.openxmlformats.org/officeDocument/2006/relationships/slide" Target="slides/slide18.xml"/><Relationship Id="rId66" Type="http://schemas.openxmlformats.org/officeDocument/2006/relationships/font" Target="fonts/Lato-boldItalic.fntdata"/><Relationship Id="rId21" Type="http://schemas.openxmlformats.org/officeDocument/2006/relationships/slide" Target="slides/slide17.xml"/><Relationship Id="rId65" Type="http://schemas.openxmlformats.org/officeDocument/2006/relationships/font" Target="fonts/Lato-italic.fntdata"/><Relationship Id="rId24" Type="http://schemas.openxmlformats.org/officeDocument/2006/relationships/slide" Target="slides/slide20.xml"/><Relationship Id="rId68" Type="http://schemas.openxmlformats.org/officeDocument/2006/relationships/font" Target="fonts/Oswald-bold.fntdata"/><Relationship Id="rId23" Type="http://schemas.openxmlformats.org/officeDocument/2006/relationships/slide" Target="slides/slide19.xml"/><Relationship Id="rId67" Type="http://schemas.openxmlformats.org/officeDocument/2006/relationships/font" Target="fonts/Oswald-regular.fntdata"/><Relationship Id="rId60" Type="http://schemas.openxmlformats.org/officeDocument/2006/relationships/font" Target="fonts/PlayfairDisplay-bold.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font" Target="fonts/PlayfairDisplay-regular.fntdata"/><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 name="Shape 55"/>
        <p:cNvGrpSpPr/>
        <p:nvPr/>
      </p:nvGrpSpPr>
      <p:grpSpPr>
        <a:xfrm>
          <a:off x="0" y="0"/>
          <a:ext cx="0" cy="0"/>
          <a:chOff x="0" y="0"/>
          <a:chExt cx="0" cy="0"/>
        </a:xfrm>
      </p:grpSpPr>
      <p:sp>
        <p:nvSpPr>
          <p:cNvPr id="56" name="Shape 56"/>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7" name="Shape 5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2" name="Shape 11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5" name="Shape 115"/>
        <p:cNvGrpSpPr/>
        <p:nvPr/>
      </p:nvGrpSpPr>
      <p:grpSpPr>
        <a:xfrm>
          <a:off x="0" y="0"/>
          <a:ext cx="0" cy="0"/>
          <a:chOff x="0" y="0"/>
          <a:chExt cx="0" cy="0"/>
        </a:xfrm>
      </p:grpSpPr>
      <p:sp>
        <p:nvSpPr>
          <p:cNvPr id="116" name="Shape 1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7" name="Shape 11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2" name="Shape 12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9" name="Shape 129"/>
        <p:cNvGrpSpPr/>
        <p:nvPr/>
      </p:nvGrpSpPr>
      <p:grpSpPr>
        <a:xfrm>
          <a:off x="0" y="0"/>
          <a:ext cx="0" cy="0"/>
          <a:chOff x="0" y="0"/>
          <a:chExt cx="0" cy="0"/>
        </a:xfrm>
      </p:grpSpPr>
      <p:sp>
        <p:nvSpPr>
          <p:cNvPr id="130" name="Shape 1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1" name="Shape 1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6" name="Shape 1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1" name="Shape 14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5" name="Shape 145"/>
        <p:cNvGrpSpPr/>
        <p:nvPr/>
      </p:nvGrpSpPr>
      <p:grpSpPr>
        <a:xfrm>
          <a:off x="0" y="0"/>
          <a:ext cx="0" cy="0"/>
          <a:chOff x="0" y="0"/>
          <a:chExt cx="0" cy="0"/>
        </a:xfrm>
      </p:grpSpPr>
      <p:sp>
        <p:nvSpPr>
          <p:cNvPr id="146" name="Shape 1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7" name="Shape 14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7" name="Shape 15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4" name="Shape 164"/>
        <p:cNvGrpSpPr/>
        <p:nvPr/>
      </p:nvGrpSpPr>
      <p:grpSpPr>
        <a:xfrm>
          <a:off x="0" y="0"/>
          <a:ext cx="0" cy="0"/>
          <a:chOff x="0" y="0"/>
          <a:chExt cx="0" cy="0"/>
        </a:xfrm>
      </p:grpSpPr>
      <p:sp>
        <p:nvSpPr>
          <p:cNvPr id="165" name="Shape 1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6" name="Shape 1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3" name="Shape 1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 name="Shape 61"/>
        <p:cNvGrpSpPr/>
        <p:nvPr/>
      </p:nvGrpSpPr>
      <p:grpSpPr>
        <a:xfrm>
          <a:off x="0" y="0"/>
          <a:ext cx="0" cy="0"/>
          <a:chOff x="0" y="0"/>
          <a:chExt cx="0" cy="0"/>
        </a:xfrm>
      </p:grpSpPr>
      <p:sp>
        <p:nvSpPr>
          <p:cNvPr id="62" name="Shape 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 name="Shape 6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9" name="Shape 179"/>
        <p:cNvGrpSpPr/>
        <p:nvPr/>
      </p:nvGrpSpPr>
      <p:grpSpPr>
        <a:xfrm>
          <a:off x="0" y="0"/>
          <a:ext cx="0" cy="0"/>
          <a:chOff x="0" y="0"/>
          <a:chExt cx="0" cy="0"/>
        </a:xfrm>
      </p:grpSpPr>
      <p:sp>
        <p:nvSpPr>
          <p:cNvPr id="180" name="Shape 1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1" name="Shape 1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6" name="Shape 18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7" name="Shape 19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0" name="Shape 210"/>
        <p:cNvGrpSpPr/>
        <p:nvPr/>
      </p:nvGrpSpPr>
      <p:grpSpPr>
        <a:xfrm>
          <a:off x="0" y="0"/>
          <a:ext cx="0" cy="0"/>
          <a:chOff x="0" y="0"/>
          <a:chExt cx="0" cy="0"/>
        </a:xfrm>
      </p:grpSpPr>
      <p:sp>
        <p:nvSpPr>
          <p:cNvPr id="211" name="Shape 2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2" name="Shape 21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5" name="Shape 225"/>
        <p:cNvGrpSpPr/>
        <p:nvPr/>
      </p:nvGrpSpPr>
      <p:grpSpPr>
        <a:xfrm>
          <a:off x="0" y="0"/>
          <a:ext cx="0" cy="0"/>
          <a:chOff x="0" y="0"/>
          <a:chExt cx="0" cy="0"/>
        </a:xfrm>
      </p:grpSpPr>
      <p:sp>
        <p:nvSpPr>
          <p:cNvPr id="226" name="Shape 2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7" name="Shape 22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0" name="Shape 230"/>
        <p:cNvGrpSpPr/>
        <p:nvPr/>
      </p:nvGrpSpPr>
      <p:grpSpPr>
        <a:xfrm>
          <a:off x="0" y="0"/>
          <a:ext cx="0" cy="0"/>
          <a:chOff x="0" y="0"/>
          <a:chExt cx="0" cy="0"/>
        </a:xfrm>
      </p:grpSpPr>
      <p:sp>
        <p:nvSpPr>
          <p:cNvPr id="231" name="Shape 2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2" name="Shape 23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2" name="Shape 24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8" name="Shape 248"/>
        <p:cNvGrpSpPr/>
        <p:nvPr/>
      </p:nvGrpSpPr>
      <p:grpSpPr>
        <a:xfrm>
          <a:off x="0" y="0"/>
          <a:ext cx="0" cy="0"/>
          <a:chOff x="0" y="0"/>
          <a:chExt cx="0" cy="0"/>
        </a:xfrm>
      </p:grpSpPr>
      <p:sp>
        <p:nvSpPr>
          <p:cNvPr id="249" name="Shape 2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0" name="Shape 25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 name="Shape 7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8" name="Shape 258"/>
        <p:cNvGrpSpPr/>
        <p:nvPr/>
      </p:nvGrpSpPr>
      <p:grpSpPr>
        <a:xfrm>
          <a:off x="0" y="0"/>
          <a:ext cx="0" cy="0"/>
          <a:chOff x="0" y="0"/>
          <a:chExt cx="0" cy="0"/>
        </a:xfrm>
      </p:grpSpPr>
      <p:sp>
        <p:nvSpPr>
          <p:cNvPr id="259" name="Shape 2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0" name="Shape 26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5" name="Shape 265"/>
        <p:cNvGrpSpPr/>
        <p:nvPr/>
      </p:nvGrpSpPr>
      <p:grpSpPr>
        <a:xfrm>
          <a:off x="0" y="0"/>
          <a:ext cx="0" cy="0"/>
          <a:chOff x="0" y="0"/>
          <a:chExt cx="0" cy="0"/>
        </a:xfrm>
      </p:grpSpPr>
      <p:sp>
        <p:nvSpPr>
          <p:cNvPr id="266" name="Shape 2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7" name="Shape 26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3" name="Shape 273"/>
        <p:cNvGrpSpPr/>
        <p:nvPr/>
      </p:nvGrpSpPr>
      <p:grpSpPr>
        <a:xfrm>
          <a:off x="0" y="0"/>
          <a:ext cx="0" cy="0"/>
          <a:chOff x="0" y="0"/>
          <a:chExt cx="0" cy="0"/>
        </a:xfrm>
      </p:grpSpPr>
      <p:sp>
        <p:nvSpPr>
          <p:cNvPr id="274" name="Shape 2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5" name="Shape 27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2" name="Shape 282"/>
        <p:cNvGrpSpPr/>
        <p:nvPr/>
      </p:nvGrpSpPr>
      <p:grpSpPr>
        <a:xfrm>
          <a:off x="0" y="0"/>
          <a:ext cx="0" cy="0"/>
          <a:chOff x="0" y="0"/>
          <a:chExt cx="0" cy="0"/>
        </a:xfrm>
      </p:grpSpPr>
      <p:sp>
        <p:nvSpPr>
          <p:cNvPr id="283" name="Shape 2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4" name="Shape 28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7" name="Shape 287"/>
        <p:cNvGrpSpPr/>
        <p:nvPr/>
      </p:nvGrpSpPr>
      <p:grpSpPr>
        <a:xfrm>
          <a:off x="0" y="0"/>
          <a:ext cx="0" cy="0"/>
          <a:chOff x="0" y="0"/>
          <a:chExt cx="0" cy="0"/>
        </a:xfrm>
      </p:grpSpPr>
      <p:sp>
        <p:nvSpPr>
          <p:cNvPr id="288" name="Shape 2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9" name="Shape 28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2" name="Shape 292"/>
        <p:cNvGrpSpPr/>
        <p:nvPr/>
      </p:nvGrpSpPr>
      <p:grpSpPr>
        <a:xfrm>
          <a:off x="0" y="0"/>
          <a:ext cx="0" cy="0"/>
          <a:chOff x="0" y="0"/>
          <a:chExt cx="0" cy="0"/>
        </a:xfrm>
      </p:grpSpPr>
      <p:sp>
        <p:nvSpPr>
          <p:cNvPr id="293" name="Shape 2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4" name="Shape 29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2" name="Shape 302"/>
        <p:cNvGrpSpPr/>
        <p:nvPr/>
      </p:nvGrpSpPr>
      <p:grpSpPr>
        <a:xfrm>
          <a:off x="0" y="0"/>
          <a:ext cx="0" cy="0"/>
          <a:chOff x="0" y="0"/>
          <a:chExt cx="0" cy="0"/>
        </a:xfrm>
      </p:grpSpPr>
      <p:sp>
        <p:nvSpPr>
          <p:cNvPr id="303" name="Shape 3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4" name="Shape 30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9" name="Shape 309"/>
        <p:cNvGrpSpPr/>
        <p:nvPr/>
      </p:nvGrpSpPr>
      <p:grpSpPr>
        <a:xfrm>
          <a:off x="0" y="0"/>
          <a:ext cx="0" cy="0"/>
          <a:chOff x="0" y="0"/>
          <a:chExt cx="0" cy="0"/>
        </a:xfrm>
      </p:grpSpPr>
      <p:sp>
        <p:nvSpPr>
          <p:cNvPr id="310" name="Shape 3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1" name="Shape 31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6" name="Shape 316"/>
        <p:cNvGrpSpPr/>
        <p:nvPr/>
      </p:nvGrpSpPr>
      <p:grpSpPr>
        <a:xfrm>
          <a:off x="0" y="0"/>
          <a:ext cx="0" cy="0"/>
          <a:chOff x="0" y="0"/>
          <a:chExt cx="0" cy="0"/>
        </a:xfrm>
      </p:grpSpPr>
      <p:sp>
        <p:nvSpPr>
          <p:cNvPr id="317" name="Shape 3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8" name="Shape 31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5" name="Shape 325"/>
        <p:cNvGrpSpPr/>
        <p:nvPr/>
      </p:nvGrpSpPr>
      <p:grpSpPr>
        <a:xfrm>
          <a:off x="0" y="0"/>
          <a:ext cx="0" cy="0"/>
          <a:chOff x="0" y="0"/>
          <a:chExt cx="0" cy="0"/>
        </a:xfrm>
      </p:grpSpPr>
      <p:sp>
        <p:nvSpPr>
          <p:cNvPr id="326" name="Shape 3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7" name="Shape 32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 name="Shape 75"/>
        <p:cNvGrpSpPr/>
        <p:nvPr/>
      </p:nvGrpSpPr>
      <p:grpSpPr>
        <a:xfrm>
          <a:off x="0" y="0"/>
          <a:ext cx="0" cy="0"/>
          <a:chOff x="0" y="0"/>
          <a:chExt cx="0" cy="0"/>
        </a:xfrm>
      </p:grpSpPr>
      <p:sp>
        <p:nvSpPr>
          <p:cNvPr id="76" name="Shape 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7" name="Shape 7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3" name="Shape 333"/>
        <p:cNvGrpSpPr/>
        <p:nvPr/>
      </p:nvGrpSpPr>
      <p:grpSpPr>
        <a:xfrm>
          <a:off x="0" y="0"/>
          <a:ext cx="0" cy="0"/>
          <a:chOff x="0" y="0"/>
          <a:chExt cx="0" cy="0"/>
        </a:xfrm>
      </p:grpSpPr>
      <p:sp>
        <p:nvSpPr>
          <p:cNvPr id="334" name="Shape 3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5" name="Shape 33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1" name="Shape 341"/>
        <p:cNvGrpSpPr/>
        <p:nvPr/>
      </p:nvGrpSpPr>
      <p:grpSpPr>
        <a:xfrm>
          <a:off x="0" y="0"/>
          <a:ext cx="0" cy="0"/>
          <a:chOff x="0" y="0"/>
          <a:chExt cx="0" cy="0"/>
        </a:xfrm>
      </p:grpSpPr>
      <p:sp>
        <p:nvSpPr>
          <p:cNvPr id="342" name="Shape 3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3" name="Shape 3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8" name="Shape 348"/>
        <p:cNvGrpSpPr/>
        <p:nvPr/>
      </p:nvGrpSpPr>
      <p:grpSpPr>
        <a:xfrm>
          <a:off x="0" y="0"/>
          <a:ext cx="0" cy="0"/>
          <a:chOff x="0" y="0"/>
          <a:chExt cx="0" cy="0"/>
        </a:xfrm>
      </p:grpSpPr>
      <p:sp>
        <p:nvSpPr>
          <p:cNvPr id="349" name="Shape 3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0" name="Shape 3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5" name="Shape 355"/>
        <p:cNvGrpSpPr/>
        <p:nvPr/>
      </p:nvGrpSpPr>
      <p:grpSpPr>
        <a:xfrm>
          <a:off x="0" y="0"/>
          <a:ext cx="0" cy="0"/>
          <a:chOff x="0" y="0"/>
          <a:chExt cx="0" cy="0"/>
        </a:xfrm>
      </p:grpSpPr>
      <p:sp>
        <p:nvSpPr>
          <p:cNvPr id="356" name="Shape 3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7" name="Shape 3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2" name="Shape 362"/>
        <p:cNvGrpSpPr/>
        <p:nvPr/>
      </p:nvGrpSpPr>
      <p:grpSpPr>
        <a:xfrm>
          <a:off x="0" y="0"/>
          <a:ext cx="0" cy="0"/>
          <a:chOff x="0" y="0"/>
          <a:chExt cx="0" cy="0"/>
        </a:xfrm>
      </p:grpSpPr>
      <p:sp>
        <p:nvSpPr>
          <p:cNvPr id="363" name="Shape 3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4" name="Shape 36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8" name="Shape 368"/>
        <p:cNvGrpSpPr/>
        <p:nvPr/>
      </p:nvGrpSpPr>
      <p:grpSpPr>
        <a:xfrm>
          <a:off x="0" y="0"/>
          <a:ext cx="0" cy="0"/>
          <a:chOff x="0" y="0"/>
          <a:chExt cx="0" cy="0"/>
        </a:xfrm>
      </p:grpSpPr>
      <p:sp>
        <p:nvSpPr>
          <p:cNvPr id="369" name="Shape 3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0" name="Shape 37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4" name="Shape 374"/>
        <p:cNvGrpSpPr/>
        <p:nvPr/>
      </p:nvGrpSpPr>
      <p:grpSpPr>
        <a:xfrm>
          <a:off x="0" y="0"/>
          <a:ext cx="0" cy="0"/>
          <a:chOff x="0" y="0"/>
          <a:chExt cx="0" cy="0"/>
        </a:xfrm>
      </p:grpSpPr>
      <p:sp>
        <p:nvSpPr>
          <p:cNvPr id="375" name="Shape 3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6" name="Shape 37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0" name="Shape 380"/>
        <p:cNvGrpSpPr/>
        <p:nvPr/>
      </p:nvGrpSpPr>
      <p:grpSpPr>
        <a:xfrm>
          <a:off x="0" y="0"/>
          <a:ext cx="0" cy="0"/>
          <a:chOff x="0" y="0"/>
          <a:chExt cx="0" cy="0"/>
        </a:xfrm>
      </p:grpSpPr>
      <p:sp>
        <p:nvSpPr>
          <p:cNvPr id="381" name="Shape 3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2" name="Shape 38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6" name="Shape 386"/>
        <p:cNvGrpSpPr/>
        <p:nvPr/>
      </p:nvGrpSpPr>
      <p:grpSpPr>
        <a:xfrm>
          <a:off x="0" y="0"/>
          <a:ext cx="0" cy="0"/>
          <a:chOff x="0" y="0"/>
          <a:chExt cx="0" cy="0"/>
        </a:xfrm>
      </p:grpSpPr>
      <p:sp>
        <p:nvSpPr>
          <p:cNvPr id="387" name="Shape 3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8" name="Shape 38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3" name="Shape 393"/>
        <p:cNvGrpSpPr/>
        <p:nvPr/>
      </p:nvGrpSpPr>
      <p:grpSpPr>
        <a:xfrm>
          <a:off x="0" y="0"/>
          <a:ext cx="0" cy="0"/>
          <a:chOff x="0" y="0"/>
          <a:chExt cx="0" cy="0"/>
        </a:xfrm>
      </p:grpSpPr>
      <p:sp>
        <p:nvSpPr>
          <p:cNvPr id="394" name="Shape 3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5" name="Shape 39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 name="Shape 81"/>
        <p:cNvGrpSpPr/>
        <p:nvPr/>
      </p:nvGrpSpPr>
      <p:grpSpPr>
        <a:xfrm>
          <a:off x="0" y="0"/>
          <a:ext cx="0" cy="0"/>
          <a:chOff x="0" y="0"/>
          <a:chExt cx="0" cy="0"/>
        </a:xfrm>
      </p:grpSpPr>
      <p:sp>
        <p:nvSpPr>
          <p:cNvPr id="82" name="Shape 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3" name="Shape 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2" name="Shape 402"/>
        <p:cNvGrpSpPr/>
        <p:nvPr/>
      </p:nvGrpSpPr>
      <p:grpSpPr>
        <a:xfrm>
          <a:off x="0" y="0"/>
          <a:ext cx="0" cy="0"/>
          <a:chOff x="0" y="0"/>
          <a:chExt cx="0" cy="0"/>
        </a:xfrm>
      </p:grpSpPr>
      <p:sp>
        <p:nvSpPr>
          <p:cNvPr id="403" name="Shape 4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4" name="Shape 40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9" name="Shape 409"/>
        <p:cNvGrpSpPr/>
        <p:nvPr/>
      </p:nvGrpSpPr>
      <p:grpSpPr>
        <a:xfrm>
          <a:off x="0" y="0"/>
          <a:ext cx="0" cy="0"/>
          <a:chOff x="0" y="0"/>
          <a:chExt cx="0" cy="0"/>
        </a:xfrm>
      </p:grpSpPr>
      <p:sp>
        <p:nvSpPr>
          <p:cNvPr id="410" name="Shape 4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1" name="Shape 4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6" name="Shape 416"/>
        <p:cNvGrpSpPr/>
        <p:nvPr/>
      </p:nvGrpSpPr>
      <p:grpSpPr>
        <a:xfrm>
          <a:off x="0" y="0"/>
          <a:ext cx="0" cy="0"/>
          <a:chOff x="0" y="0"/>
          <a:chExt cx="0" cy="0"/>
        </a:xfrm>
      </p:grpSpPr>
      <p:sp>
        <p:nvSpPr>
          <p:cNvPr id="417" name="Shape 4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8" name="Shape 41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2" name="Shape 422"/>
        <p:cNvGrpSpPr/>
        <p:nvPr/>
      </p:nvGrpSpPr>
      <p:grpSpPr>
        <a:xfrm>
          <a:off x="0" y="0"/>
          <a:ext cx="0" cy="0"/>
          <a:chOff x="0" y="0"/>
          <a:chExt cx="0" cy="0"/>
        </a:xfrm>
      </p:grpSpPr>
      <p:sp>
        <p:nvSpPr>
          <p:cNvPr id="423" name="Shape 4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4" name="Shape 42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0" name="Shape 430"/>
        <p:cNvGrpSpPr/>
        <p:nvPr/>
      </p:nvGrpSpPr>
      <p:grpSpPr>
        <a:xfrm>
          <a:off x="0" y="0"/>
          <a:ext cx="0" cy="0"/>
          <a:chOff x="0" y="0"/>
          <a:chExt cx="0" cy="0"/>
        </a:xfrm>
      </p:grpSpPr>
      <p:sp>
        <p:nvSpPr>
          <p:cNvPr id="431" name="Shape 4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2" name="Shape 43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 name="Shape 86"/>
        <p:cNvGrpSpPr/>
        <p:nvPr/>
      </p:nvGrpSpPr>
      <p:grpSpPr>
        <a:xfrm>
          <a:off x="0" y="0"/>
          <a:ext cx="0" cy="0"/>
          <a:chOff x="0" y="0"/>
          <a:chExt cx="0" cy="0"/>
        </a:xfrm>
      </p:grpSpPr>
      <p:sp>
        <p:nvSpPr>
          <p:cNvPr id="87" name="Shape 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8" name="Shape 8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5" name="Shape 9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0" name="Shape 10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5" name="Shape 105"/>
        <p:cNvGrpSpPr/>
        <p:nvPr/>
      </p:nvGrpSpPr>
      <p:grpSpPr>
        <a:xfrm>
          <a:off x="0" y="0"/>
          <a:ext cx="0" cy="0"/>
          <a:chOff x="0" y="0"/>
          <a:chExt cx="0" cy="0"/>
        </a:xfrm>
      </p:grpSpPr>
      <p:sp>
        <p:nvSpPr>
          <p:cNvPr id="106" name="Shape 1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7" name="Shape 10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p:nvPr/>
        </p:nvSpPr>
        <p:spPr>
          <a:xfrm>
            <a:off x="2749050" y="748800"/>
            <a:ext cx="3645900" cy="36459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11" name="Shape 11"/>
          <p:cNvSpPr/>
          <p:nvPr/>
        </p:nvSpPr>
        <p:spPr>
          <a:xfrm>
            <a:off x="2992950" y="992700"/>
            <a:ext cx="3158100" cy="3158100"/>
          </a:xfrm>
          <a:prstGeom prst="rect">
            <a:avLst/>
          </a:prstGeom>
          <a:noFill/>
          <a:ln cap="flat" cmpd="sng" w="28575">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2" name="Shape 12"/>
          <p:cNvSpPr txBox="1"/>
          <p:nvPr>
            <p:ph type="ctrTitle"/>
          </p:nvPr>
        </p:nvSpPr>
        <p:spPr>
          <a:xfrm>
            <a:off x="3096250" y="1627200"/>
            <a:ext cx="2951400" cy="1584300"/>
          </a:xfrm>
          <a:prstGeom prst="rect">
            <a:avLst/>
          </a:prstGeom>
        </p:spPr>
        <p:txBody>
          <a:bodyPr anchorCtr="0" anchor="ctr" bIns="91425" lIns="91425" rIns="91425" tIns="91425"/>
          <a:lstStyle>
            <a:lvl1pPr lvl="0" algn="ctr">
              <a:spcBef>
                <a:spcPts val="0"/>
              </a:spcBef>
              <a:buClr>
                <a:schemeClr val="lt1"/>
              </a:buClr>
              <a:buFont typeface="Lato"/>
              <a:defRPr>
                <a:solidFill>
                  <a:schemeClr val="lt1"/>
                </a:solidFill>
                <a:latin typeface="Lato"/>
                <a:ea typeface="Lato"/>
                <a:cs typeface="Lato"/>
                <a:sym typeface="Lato"/>
              </a:defRPr>
            </a:lvl1pPr>
            <a:lvl2pPr lvl="1" algn="ctr">
              <a:spcBef>
                <a:spcPts val="0"/>
              </a:spcBef>
              <a:buClr>
                <a:schemeClr val="lt1"/>
              </a:buClr>
              <a:buFont typeface="Lato"/>
              <a:defRPr>
                <a:solidFill>
                  <a:schemeClr val="lt1"/>
                </a:solidFill>
                <a:latin typeface="Lato"/>
                <a:ea typeface="Lato"/>
                <a:cs typeface="Lato"/>
                <a:sym typeface="Lato"/>
              </a:defRPr>
            </a:lvl2pPr>
            <a:lvl3pPr lvl="2" algn="ctr">
              <a:spcBef>
                <a:spcPts val="0"/>
              </a:spcBef>
              <a:buClr>
                <a:schemeClr val="lt1"/>
              </a:buClr>
              <a:buFont typeface="Lato"/>
              <a:defRPr>
                <a:solidFill>
                  <a:schemeClr val="lt1"/>
                </a:solidFill>
                <a:latin typeface="Lato"/>
                <a:ea typeface="Lato"/>
                <a:cs typeface="Lato"/>
                <a:sym typeface="Lato"/>
              </a:defRPr>
            </a:lvl3pPr>
            <a:lvl4pPr lvl="3" algn="ctr">
              <a:spcBef>
                <a:spcPts val="0"/>
              </a:spcBef>
              <a:buClr>
                <a:schemeClr val="lt1"/>
              </a:buClr>
              <a:buFont typeface="Lato"/>
              <a:defRPr>
                <a:solidFill>
                  <a:schemeClr val="lt1"/>
                </a:solidFill>
                <a:latin typeface="Lato"/>
                <a:ea typeface="Lato"/>
                <a:cs typeface="Lato"/>
                <a:sym typeface="Lato"/>
              </a:defRPr>
            </a:lvl4pPr>
            <a:lvl5pPr lvl="4" algn="ctr">
              <a:spcBef>
                <a:spcPts val="0"/>
              </a:spcBef>
              <a:buClr>
                <a:schemeClr val="lt1"/>
              </a:buClr>
              <a:buFont typeface="Lato"/>
              <a:defRPr>
                <a:solidFill>
                  <a:schemeClr val="lt1"/>
                </a:solidFill>
                <a:latin typeface="Lato"/>
                <a:ea typeface="Lato"/>
                <a:cs typeface="Lato"/>
                <a:sym typeface="Lato"/>
              </a:defRPr>
            </a:lvl5pPr>
            <a:lvl6pPr lvl="5" algn="ctr">
              <a:spcBef>
                <a:spcPts val="0"/>
              </a:spcBef>
              <a:buClr>
                <a:schemeClr val="lt1"/>
              </a:buClr>
              <a:buFont typeface="Lato"/>
              <a:defRPr>
                <a:solidFill>
                  <a:schemeClr val="lt1"/>
                </a:solidFill>
                <a:latin typeface="Lato"/>
                <a:ea typeface="Lato"/>
                <a:cs typeface="Lato"/>
                <a:sym typeface="Lato"/>
              </a:defRPr>
            </a:lvl6pPr>
            <a:lvl7pPr lvl="6" algn="ctr">
              <a:spcBef>
                <a:spcPts val="0"/>
              </a:spcBef>
              <a:buClr>
                <a:schemeClr val="lt1"/>
              </a:buClr>
              <a:buFont typeface="Lato"/>
              <a:defRPr>
                <a:solidFill>
                  <a:schemeClr val="lt1"/>
                </a:solidFill>
                <a:latin typeface="Lato"/>
                <a:ea typeface="Lato"/>
                <a:cs typeface="Lato"/>
                <a:sym typeface="Lato"/>
              </a:defRPr>
            </a:lvl7pPr>
            <a:lvl8pPr lvl="7" algn="ctr">
              <a:spcBef>
                <a:spcPts val="0"/>
              </a:spcBef>
              <a:buClr>
                <a:schemeClr val="lt1"/>
              </a:buClr>
              <a:buFont typeface="Lato"/>
              <a:defRPr>
                <a:solidFill>
                  <a:schemeClr val="lt1"/>
                </a:solidFill>
                <a:latin typeface="Lato"/>
                <a:ea typeface="Lato"/>
                <a:cs typeface="Lato"/>
                <a:sym typeface="Lato"/>
              </a:defRPr>
            </a:lvl8pPr>
            <a:lvl9pPr lvl="8" algn="ctr">
              <a:spcBef>
                <a:spcPts val="0"/>
              </a:spcBef>
              <a:buClr>
                <a:schemeClr val="lt1"/>
              </a:buClr>
              <a:buFont typeface="Lato"/>
              <a:defRPr>
                <a:solidFill>
                  <a:schemeClr val="lt1"/>
                </a:solidFill>
                <a:latin typeface="Lato"/>
                <a:ea typeface="Lato"/>
                <a:cs typeface="Lato"/>
                <a:sym typeface="Lato"/>
              </a:defRPr>
            </a:lvl9pPr>
          </a:lstStyle>
          <a:p/>
        </p:txBody>
      </p:sp>
      <p:sp>
        <p:nvSpPr>
          <p:cNvPr id="13" name="Shape 13"/>
          <p:cNvSpPr txBox="1"/>
          <p:nvPr>
            <p:ph idx="1" type="subTitle"/>
          </p:nvPr>
        </p:nvSpPr>
        <p:spPr>
          <a:xfrm>
            <a:off x="3096362" y="3266930"/>
            <a:ext cx="2951400" cy="701400"/>
          </a:xfrm>
          <a:prstGeom prst="rect">
            <a:avLst/>
          </a:prstGeom>
        </p:spPr>
        <p:txBody>
          <a:bodyPr anchorCtr="0" anchor="b" bIns="91425" lIns="91425" rIns="91425" tIns="91425"/>
          <a:lstStyle>
            <a:lvl1pPr lvl="0" algn="ctr">
              <a:lnSpc>
                <a:spcPct val="100000"/>
              </a:lnSpc>
              <a:spcBef>
                <a:spcPts val="0"/>
              </a:spcBef>
              <a:spcAft>
                <a:spcPts val="0"/>
              </a:spcAft>
              <a:buClr>
                <a:schemeClr val="lt1"/>
              </a:buClr>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9pPr>
          </a:lstStyle>
          <a:p/>
        </p:txBody>
      </p:sp>
      <p:sp>
        <p:nvSpPr>
          <p:cNvPr id="14" name="Shape 14"/>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8" name="Shape 48"/>
        <p:cNvGrpSpPr/>
        <p:nvPr/>
      </p:nvGrpSpPr>
      <p:grpSpPr>
        <a:xfrm>
          <a:off x="0" y="0"/>
          <a:ext cx="0" cy="0"/>
          <a:chOff x="0" y="0"/>
          <a:chExt cx="0" cy="0"/>
        </a:xfrm>
      </p:grpSpPr>
      <p:sp>
        <p:nvSpPr>
          <p:cNvPr id="49" name="Shape 49"/>
          <p:cNvSpPr/>
          <p:nvPr/>
        </p:nvSpPr>
        <p:spPr>
          <a:xfrm>
            <a:off x="0" y="5045700"/>
            <a:ext cx="9144000" cy="978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50" name="Shape 50"/>
          <p:cNvSpPr txBox="1"/>
          <p:nvPr>
            <p:ph type="title"/>
          </p:nvPr>
        </p:nvSpPr>
        <p:spPr>
          <a:xfrm>
            <a:off x="311700" y="1233100"/>
            <a:ext cx="8520600" cy="1610100"/>
          </a:xfrm>
          <a:prstGeom prst="rect">
            <a:avLst/>
          </a:prstGeom>
        </p:spPr>
        <p:txBody>
          <a:bodyPr anchorCtr="0" anchor="b" bIns="91425" lIns="91425" rIns="91425" tIns="91425"/>
          <a:lstStyle>
            <a:lvl1pPr lvl="0" algn="ctr">
              <a:spcBef>
                <a:spcPts val="0"/>
              </a:spcBef>
              <a:buSzPct val="100000"/>
              <a:buFont typeface="Lato"/>
              <a:defRPr sz="10000">
                <a:latin typeface="Lato"/>
                <a:ea typeface="Lato"/>
                <a:cs typeface="Lato"/>
                <a:sym typeface="Lato"/>
              </a:defRPr>
            </a:lvl1pPr>
            <a:lvl2pPr lvl="1" algn="ctr">
              <a:spcBef>
                <a:spcPts val="0"/>
              </a:spcBef>
              <a:buSzPct val="100000"/>
              <a:buFont typeface="Lato"/>
              <a:defRPr sz="10000">
                <a:latin typeface="Lato"/>
                <a:ea typeface="Lato"/>
                <a:cs typeface="Lato"/>
                <a:sym typeface="Lato"/>
              </a:defRPr>
            </a:lvl2pPr>
            <a:lvl3pPr lvl="2" algn="ctr">
              <a:spcBef>
                <a:spcPts val="0"/>
              </a:spcBef>
              <a:buSzPct val="100000"/>
              <a:buFont typeface="Lato"/>
              <a:defRPr sz="10000">
                <a:latin typeface="Lato"/>
                <a:ea typeface="Lato"/>
                <a:cs typeface="Lato"/>
                <a:sym typeface="Lato"/>
              </a:defRPr>
            </a:lvl3pPr>
            <a:lvl4pPr lvl="3" algn="ctr">
              <a:spcBef>
                <a:spcPts val="0"/>
              </a:spcBef>
              <a:buSzPct val="100000"/>
              <a:buFont typeface="Lato"/>
              <a:defRPr sz="10000">
                <a:latin typeface="Lato"/>
                <a:ea typeface="Lato"/>
                <a:cs typeface="Lato"/>
                <a:sym typeface="Lato"/>
              </a:defRPr>
            </a:lvl4pPr>
            <a:lvl5pPr lvl="4" algn="ctr">
              <a:spcBef>
                <a:spcPts val="0"/>
              </a:spcBef>
              <a:buSzPct val="100000"/>
              <a:buFont typeface="Lato"/>
              <a:defRPr sz="10000">
                <a:latin typeface="Lato"/>
                <a:ea typeface="Lato"/>
                <a:cs typeface="Lato"/>
                <a:sym typeface="Lato"/>
              </a:defRPr>
            </a:lvl5pPr>
            <a:lvl6pPr lvl="5" algn="ctr">
              <a:spcBef>
                <a:spcPts val="0"/>
              </a:spcBef>
              <a:buSzPct val="100000"/>
              <a:buFont typeface="Lato"/>
              <a:defRPr sz="10000">
                <a:latin typeface="Lato"/>
                <a:ea typeface="Lato"/>
                <a:cs typeface="Lato"/>
                <a:sym typeface="Lato"/>
              </a:defRPr>
            </a:lvl6pPr>
            <a:lvl7pPr lvl="6" algn="ctr">
              <a:spcBef>
                <a:spcPts val="0"/>
              </a:spcBef>
              <a:buSzPct val="100000"/>
              <a:buFont typeface="Lato"/>
              <a:defRPr sz="10000">
                <a:latin typeface="Lato"/>
                <a:ea typeface="Lato"/>
                <a:cs typeface="Lato"/>
                <a:sym typeface="Lato"/>
              </a:defRPr>
            </a:lvl7pPr>
            <a:lvl8pPr lvl="7" algn="ctr">
              <a:spcBef>
                <a:spcPts val="0"/>
              </a:spcBef>
              <a:buSzPct val="100000"/>
              <a:buFont typeface="Lato"/>
              <a:defRPr sz="10000">
                <a:latin typeface="Lato"/>
                <a:ea typeface="Lato"/>
                <a:cs typeface="Lato"/>
                <a:sym typeface="Lato"/>
              </a:defRPr>
            </a:lvl8pPr>
            <a:lvl9pPr lvl="8" algn="ctr">
              <a:spcBef>
                <a:spcPts val="0"/>
              </a:spcBef>
              <a:buSzPct val="100000"/>
              <a:buFont typeface="Lato"/>
              <a:defRPr sz="10000">
                <a:latin typeface="Lato"/>
                <a:ea typeface="Lato"/>
                <a:cs typeface="Lato"/>
                <a:sym typeface="Lato"/>
              </a:defRPr>
            </a:lvl9pPr>
          </a:lstStyle>
          <a:p/>
        </p:txBody>
      </p:sp>
      <p:sp>
        <p:nvSpPr>
          <p:cNvPr id="51" name="Shape 51"/>
          <p:cNvSpPr txBox="1"/>
          <p:nvPr>
            <p:ph idx="1" type="body"/>
          </p:nvPr>
        </p:nvSpPr>
        <p:spPr>
          <a:xfrm>
            <a:off x="311700" y="2919450"/>
            <a:ext cx="8520600" cy="10716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52" name="Shape 52"/>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3" name="Shape 53"/>
        <p:cNvGrpSpPr/>
        <p:nvPr/>
      </p:nvGrpSpPr>
      <p:grpSpPr>
        <a:xfrm>
          <a:off x="0" y="0"/>
          <a:ext cx="0" cy="0"/>
          <a:chOff x="0" y="0"/>
          <a:chExt cx="0" cy="0"/>
        </a:xfrm>
      </p:grpSpPr>
      <p:sp>
        <p:nvSpPr>
          <p:cNvPr id="54" name="Shape 54"/>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15" name="Shape 15"/>
        <p:cNvGrpSpPr/>
        <p:nvPr/>
      </p:nvGrpSpPr>
      <p:grpSpPr>
        <a:xfrm>
          <a:off x="0" y="0"/>
          <a:ext cx="0" cy="0"/>
          <a:chOff x="0" y="0"/>
          <a:chExt cx="0" cy="0"/>
        </a:xfrm>
      </p:grpSpPr>
      <p:sp>
        <p:nvSpPr>
          <p:cNvPr id="16" name="Shape 16"/>
          <p:cNvSpPr txBox="1"/>
          <p:nvPr>
            <p:ph type="title"/>
          </p:nvPr>
        </p:nvSpPr>
        <p:spPr>
          <a:xfrm>
            <a:off x="509550" y="1423875"/>
            <a:ext cx="8124900" cy="1798200"/>
          </a:xfrm>
          <a:prstGeom prst="rect">
            <a:avLst/>
          </a:prstGeom>
        </p:spPr>
        <p:txBody>
          <a:bodyPr anchorCtr="0" anchor="ctr" bIns="91425" lIns="91425" rIns="91425" tIns="91425"/>
          <a:lstStyle>
            <a:lvl1pPr lvl="0" algn="ctr">
              <a:spcBef>
                <a:spcPts val="0"/>
              </a:spcBef>
              <a:buClr>
                <a:schemeClr val="lt1"/>
              </a:buClr>
              <a:buSzPct val="100000"/>
              <a:buFont typeface="Lato"/>
              <a:defRPr b="0" sz="4800">
                <a:solidFill>
                  <a:schemeClr val="lt1"/>
                </a:solidFill>
                <a:latin typeface="Lato"/>
                <a:ea typeface="Lato"/>
                <a:cs typeface="Lato"/>
                <a:sym typeface="Lato"/>
              </a:defRPr>
            </a:lvl1pPr>
            <a:lvl2pPr lvl="1" algn="ctr">
              <a:spcBef>
                <a:spcPts val="0"/>
              </a:spcBef>
              <a:buClr>
                <a:schemeClr val="lt1"/>
              </a:buClr>
              <a:buSzPct val="100000"/>
              <a:buFont typeface="Lato"/>
              <a:defRPr b="0" sz="4800">
                <a:solidFill>
                  <a:schemeClr val="lt1"/>
                </a:solidFill>
                <a:latin typeface="Lato"/>
                <a:ea typeface="Lato"/>
                <a:cs typeface="Lato"/>
                <a:sym typeface="Lato"/>
              </a:defRPr>
            </a:lvl2pPr>
            <a:lvl3pPr lvl="2" algn="ctr">
              <a:spcBef>
                <a:spcPts val="0"/>
              </a:spcBef>
              <a:buClr>
                <a:schemeClr val="lt1"/>
              </a:buClr>
              <a:buSzPct val="100000"/>
              <a:buFont typeface="Lato"/>
              <a:defRPr b="0" sz="4800">
                <a:solidFill>
                  <a:schemeClr val="lt1"/>
                </a:solidFill>
                <a:latin typeface="Lato"/>
                <a:ea typeface="Lato"/>
                <a:cs typeface="Lato"/>
                <a:sym typeface="Lato"/>
              </a:defRPr>
            </a:lvl3pPr>
            <a:lvl4pPr lvl="3" algn="ctr">
              <a:spcBef>
                <a:spcPts val="0"/>
              </a:spcBef>
              <a:buClr>
                <a:schemeClr val="lt1"/>
              </a:buClr>
              <a:buSzPct val="100000"/>
              <a:buFont typeface="Lato"/>
              <a:defRPr b="0" sz="4800">
                <a:solidFill>
                  <a:schemeClr val="lt1"/>
                </a:solidFill>
                <a:latin typeface="Lato"/>
                <a:ea typeface="Lato"/>
                <a:cs typeface="Lato"/>
                <a:sym typeface="Lato"/>
              </a:defRPr>
            </a:lvl4pPr>
            <a:lvl5pPr lvl="4" algn="ctr">
              <a:spcBef>
                <a:spcPts val="0"/>
              </a:spcBef>
              <a:buClr>
                <a:schemeClr val="lt1"/>
              </a:buClr>
              <a:buSzPct val="100000"/>
              <a:buFont typeface="Lato"/>
              <a:defRPr b="0" sz="4800">
                <a:solidFill>
                  <a:schemeClr val="lt1"/>
                </a:solidFill>
                <a:latin typeface="Lato"/>
                <a:ea typeface="Lato"/>
                <a:cs typeface="Lato"/>
                <a:sym typeface="Lato"/>
              </a:defRPr>
            </a:lvl5pPr>
            <a:lvl6pPr lvl="5" algn="ctr">
              <a:spcBef>
                <a:spcPts val="0"/>
              </a:spcBef>
              <a:buClr>
                <a:schemeClr val="lt1"/>
              </a:buClr>
              <a:buSzPct val="100000"/>
              <a:buFont typeface="Lato"/>
              <a:defRPr b="0" sz="4800">
                <a:solidFill>
                  <a:schemeClr val="lt1"/>
                </a:solidFill>
                <a:latin typeface="Lato"/>
                <a:ea typeface="Lato"/>
                <a:cs typeface="Lato"/>
                <a:sym typeface="Lato"/>
              </a:defRPr>
            </a:lvl6pPr>
            <a:lvl7pPr lvl="6" algn="ctr">
              <a:spcBef>
                <a:spcPts val="0"/>
              </a:spcBef>
              <a:buClr>
                <a:schemeClr val="lt1"/>
              </a:buClr>
              <a:buSzPct val="100000"/>
              <a:buFont typeface="Lato"/>
              <a:defRPr b="0" sz="4800">
                <a:solidFill>
                  <a:schemeClr val="lt1"/>
                </a:solidFill>
                <a:latin typeface="Lato"/>
                <a:ea typeface="Lato"/>
                <a:cs typeface="Lato"/>
                <a:sym typeface="Lato"/>
              </a:defRPr>
            </a:lvl7pPr>
            <a:lvl8pPr lvl="7" algn="ctr">
              <a:spcBef>
                <a:spcPts val="0"/>
              </a:spcBef>
              <a:buClr>
                <a:schemeClr val="lt1"/>
              </a:buClr>
              <a:buSzPct val="100000"/>
              <a:buFont typeface="Lato"/>
              <a:defRPr b="0" sz="4800">
                <a:solidFill>
                  <a:schemeClr val="lt1"/>
                </a:solidFill>
                <a:latin typeface="Lato"/>
                <a:ea typeface="Lato"/>
                <a:cs typeface="Lato"/>
                <a:sym typeface="Lato"/>
              </a:defRPr>
            </a:lvl8pPr>
            <a:lvl9pPr lvl="8" algn="ctr">
              <a:spcBef>
                <a:spcPts val="0"/>
              </a:spcBef>
              <a:buClr>
                <a:schemeClr val="lt1"/>
              </a:buClr>
              <a:buSzPct val="100000"/>
              <a:buFont typeface="Lato"/>
              <a:defRPr b="0" sz="4800">
                <a:solidFill>
                  <a:schemeClr val="lt1"/>
                </a:solidFill>
                <a:latin typeface="Lato"/>
                <a:ea typeface="Lato"/>
                <a:cs typeface="Lato"/>
                <a:sym typeface="Lato"/>
              </a:defRPr>
            </a:lvl9pPr>
          </a:lstStyle>
          <a:p/>
        </p:txBody>
      </p:sp>
      <p:sp>
        <p:nvSpPr>
          <p:cNvPr id="17" name="Shape 17"/>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8" name="Shape 18"/>
        <p:cNvGrpSpPr/>
        <p:nvPr/>
      </p:nvGrpSpPr>
      <p:grpSpPr>
        <a:xfrm>
          <a:off x="0" y="0"/>
          <a:ext cx="0" cy="0"/>
          <a:chOff x="0" y="0"/>
          <a:chExt cx="0" cy="0"/>
        </a:xfrm>
      </p:grpSpPr>
      <p:sp>
        <p:nvSpPr>
          <p:cNvPr id="19" name="Shape 19"/>
          <p:cNvSpPr/>
          <p:nvPr/>
        </p:nvSpPr>
        <p:spPr>
          <a:xfrm>
            <a:off x="0" y="5045700"/>
            <a:ext cx="9144000" cy="978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20" name="Shape 20"/>
          <p:cNvSpPr txBox="1"/>
          <p:nvPr>
            <p:ph type="title"/>
          </p:nvPr>
        </p:nvSpPr>
        <p:spPr>
          <a:xfrm>
            <a:off x="311700" y="391350"/>
            <a:ext cx="8520600" cy="6261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1" name="Shape 21"/>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3" name="Shape 23"/>
        <p:cNvGrpSpPr/>
        <p:nvPr/>
      </p:nvGrpSpPr>
      <p:grpSpPr>
        <a:xfrm>
          <a:off x="0" y="0"/>
          <a:ext cx="0" cy="0"/>
          <a:chOff x="0" y="0"/>
          <a:chExt cx="0" cy="0"/>
        </a:xfrm>
      </p:grpSpPr>
      <p:sp>
        <p:nvSpPr>
          <p:cNvPr id="24" name="Shape 24"/>
          <p:cNvSpPr txBox="1"/>
          <p:nvPr>
            <p:ph type="title"/>
          </p:nvPr>
        </p:nvSpPr>
        <p:spPr>
          <a:xfrm>
            <a:off x="311700" y="391350"/>
            <a:ext cx="8520600" cy="6261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5" name="Shape 25"/>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6" name="Shape 26"/>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7" name="Shape 27"/>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8" name="Shape 28"/>
        <p:cNvGrpSpPr/>
        <p:nvPr/>
      </p:nvGrpSpPr>
      <p:grpSpPr>
        <a:xfrm>
          <a:off x="0" y="0"/>
          <a:ext cx="0" cy="0"/>
          <a:chOff x="0" y="0"/>
          <a:chExt cx="0" cy="0"/>
        </a:xfrm>
      </p:grpSpPr>
      <p:sp>
        <p:nvSpPr>
          <p:cNvPr id="29" name="Shape 29"/>
          <p:cNvSpPr txBox="1"/>
          <p:nvPr>
            <p:ph type="title"/>
          </p:nvPr>
        </p:nvSpPr>
        <p:spPr>
          <a:xfrm>
            <a:off x="311700" y="391350"/>
            <a:ext cx="8520600" cy="6261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0" name="Shape 30"/>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1" name="Shape 31"/>
        <p:cNvGrpSpPr/>
        <p:nvPr/>
      </p:nvGrpSpPr>
      <p:grpSpPr>
        <a:xfrm>
          <a:off x="0" y="0"/>
          <a:ext cx="0" cy="0"/>
          <a:chOff x="0" y="0"/>
          <a:chExt cx="0" cy="0"/>
        </a:xfrm>
      </p:grpSpPr>
      <p:sp>
        <p:nvSpPr>
          <p:cNvPr id="32" name="Shape 32"/>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3" name="Shape 33"/>
          <p:cNvSpPr txBox="1"/>
          <p:nvPr>
            <p:ph idx="1" type="body"/>
          </p:nvPr>
        </p:nvSpPr>
        <p:spPr>
          <a:xfrm>
            <a:off x="311700" y="1391377"/>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4" name="Shape 34"/>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dk2"/>
        </a:solidFill>
      </p:bgPr>
    </p:bg>
    <p:spTree>
      <p:nvGrpSpPr>
        <p:cNvPr id="35" name="Shape 35"/>
        <p:cNvGrpSpPr/>
        <p:nvPr/>
      </p:nvGrpSpPr>
      <p:grpSpPr>
        <a:xfrm>
          <a:off x="0" y="0"/>
          <a:ext cx="0" cy="0"/>
          <a:chOff x="0" y="0"/>
          <a:chExt cx="0" cy="0"/>
        </a:xfrm>
      </p:grpSpPr>
      <p:sp>
        <p:nvSpPr>
          <p:cNvPr id="36" name="Shape 36"/>
          <p:cNvSpPr txBox="1"/>
          <p:nvPr>
            <p:ph type="title"/>
          </p:nvPr>
        </p:nvSpPr>
        <p:spPr>
          <a:xfrm>
            <a:off x="490250" y="526350"/>
            <a:ext cx="5618700" cy="4090800"/>
          </a:xfrm>
          <a:prstGeom prst="rect">
            <a:avLst/>
          </a:prstGeom>
        </p:spPr>
        <p:txBody>
          <a:bodyPr anchorCtr="0" anchor="ctr" bIns="91425" lIns="91425" rIns="91425" tIns="91425"/>
          <a:lstStyle>
            <a:lvl1pPr lvl="0">
              <a:spcBef>
                <a:spcPts val="0"/>
              </a:spcBef>
              <a:buClr>
                <a:schemeClr val="lt1"/>
              </a:buClr>
              <a:buSzPct val="100000"/>
              <a:buFont typeface="Lato"/>
              <a:defRPr b="0" sz="4800">
                <a:solidFill>
                  <a:schemeClr val="lt1"/>
                </a:solidFill>
                <a:latin typeface="Lato"/>
                <a:ea typeface="Lato"/>
                <a:cs typeface="Lato"/>
                <a:sym typeface="Lato"/>
              </a:defRPr>
            </a:lvl1pPr>
            <a:lvl2pPr lvl="1">
              <a:spcBef>
                <a:spcPts val="0"/>
              </a:spcBef>
              <a:buClr>
                <a:schemeClr val="lt1"/>
              </a:buClr>
              <a:buSzPct val="100000"/>
              <a:buFont typeface="Lato"/>
              <a:defRPr b="0" sz="4800">
                <a:solidFill>
                  <a:schemeClr val="lt1"/>
                </a:solidFill>
                <a:latin typeface="Lato"/>
                <a:ea typeface="Lato"/>
                <a:cs typeface="Lato"/>
                <a:sym typeface="Lato"/>
              </a:defRPr>
            </a:lvl2pPr>
            <a:lvl3pPr lvl="2">
              <a:spcBef>
                <a:spcPts val="0"/>
              </a:spcBef>
              <a:buClr>
                <a:schemeClr val="lt1"/>
              </a:buClr>
              <a:buSzPct val="100000"/>
              <a:buFont typeface="Lato"/>
              <a:defRPr b="0" sz="4800">
                <a:solidFill>
                  <a:schemeClr val="lt1"/>
                </a:solidFill>
                <a:latin typeface="Lato"/>
                <a:ea typeface="Lato"/>
                <a:cs typeface="Lato"/>
                <a:sym typeface="Lato"/>
              </a:defRPr>
            </a:lvl3pPr>
            <a:lvl4pPr lvl="3">
              <a:spcBef>
                <a:spcPts val="0"/>
              </a:spcBef>
              <a:buClr>
                <a:schemeClr val="lt1"/>
              </a:buClr>
              <a:buSzPct val="100000"/>
              <a:buFont typeface="Lato"/>
              <a:defRPr b="0" sz="4800">
                <a:solidFill>
                  <a:schemeClr val="lt1"/>
                </a:solidFill>
                <a:latin typeface="Lato"/>
                <a:ea typeface="Lato"/>
                <a:cs typeface="Lato"/>
                <a:sym typeface="Lato"/>
              </a:defRPr>
            </a:lvl4pPr>
            <a:lvl5pPr lvl="4">
              <a:spcBef>
                <a:spcPts val="0"/>
              </a:spcBef>
              <a:buClr>
                <a:schemeClr val="lt1"/>
              </a:buClr>
              <a:buSzPct val="100000"/>
              <a:buFont typeface="Lato"/>
              <a:defRPr b="0" sz="4800">
                <a:solidFill>
                  <a:schemeClr val="lt1"/>
                </a:solidFill>
                <a:latin typeface="Lato"/>
                <a:ea typeface="Lato"/>
                <a:cs typeface="Lato"/>
                <a:sym typeface="Lato"/>
              </a:defRPr>
            </a:lvl5pPr>
            <a:lvl6pPr lvl="5">
              <a:spcBef>
                <a:spcPts val="0"/>
              </a:spcBef>
              <a:buClr>
                <a:schemeClr val="lt1"/>
              </a:buClr>
              <a:buSzPct val="100000"/>
              <a:buFont typeface="Lato"/>
              <a:defRPr b="0" sz="4800">
                <a:solidFill>
                  <a:schemeClr val="lt1"/>
                </a:solidFill>
                <a:latin typeface="Lato"/>
                <a:ea typeface="Lato"/>
                <a:cs typeface="Lato"/>
                <a:sym typeface="Lato"/>
              </a:defRPr>
            </a:lvl6pPr>
            <a:lvl7pPr lvl="6">
              <a:spcBef>
                <a:spcPts val="0"/>
              </a:spcBef>
              <a:buClr>
                <a:schemeClr val="lt1"/>
              </a:buClr>
              <a:buSzPct val="100000"/>
              <a:buFont typeface="Lato"/>
              <a:defRPr b="0" sz="4800">
                <a:solidFill>
                  <a:schemeClr val="lt1"/>
                </a:solidFill>
                <a:latin typeface="Lato"/>
                <a:ea typeface="Lato"/>
                <a:cs typeface="Lato"/>
                <a:sym typeface="Lato"/>
              </a:defRPr>
            </a:lvl7pPr>
            <a:lvl8pPr lvl="7">
              <a:spcBef>
                <a:spcPts val="0"/>
              </a:spcBef>
              <a:buClr>
                <a:schemeClr val="lt1"/>
              </a:buClr>
              <a:buSzPct val="100000"/>
              <a:buFont typeface="Lato"/>
              <a:defRPr b="0" sz="4800">
                <a:solidFill>
                  <a:schemeClr val="lt1"/>
                </a:solidFill>
                <a:latin typeface="Lato"/>
                <a:ea typeface="Lato"/>
                <a:cs typeface="Lato"/>
                <a:sym typeface="Lato"/>
              </a:defRPr>
            </a:lvl8pPr>
            <a:lvl9pPr lvl="8">
              <a:spcBef>
                <a:spcPts val="0"/>
              </a:spcBef>
              <a:buClr>
                <a:schemeClr val="lt1"/>
              </a:buClr>
              <a:buSzPct val="100000"/>
              <a:buFont typeface="Lato"/>
              <a:defRPr b="0" sz="4800">
                <a:solidFill>
                  <a:schemeClr val="lt1"/>
                </a:solidFill>
                <a:latin typeface="Lato"/>
                <a:ea typeface="Lato"/>
                <a:cs typeface="Lato"/>
                <a:sym typeface="Lato"/>
              </a:defRPr>
            </a:lvl9pPr>
          </a:lstStyle>
          <a:p/>
        </p:txBody>
      </p:sp>
      <p:sp>
        <p:nvSpPr>
          <p:cNvPr id="37" name="Shape 37"/>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8" name="Shape 38"/>
        <p:cNvGrpSpPr/>
        <p:nvPr/>
      </p:nvGrpSpPr>
      <p:grpSpPr>
        <a:xfrm>
          <a:off x="0" y="0"/>
          <a:ext cx="0" cy="0"/>
          <a:chOff x="0" y="0"/>
          <a:chExt cx="0" cy="0"/>
        </a:xfrm>
      </p:grpSpPr>
      <p:sp>
        <p:nvSpPr>
          <p:cNvPr id="39" name="Shape 39"/>
          <p:cNvSpPr/>
          <p:nvPr/>
        </p:nvSpPr>
        <p:spPr>
          <a:xfrm>
            <a:off x="4572000" y="-2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40" name="Shape 40"/>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41" name="Shape 41"/>
          <p:cNvSpPr txBox="1"/>
          <p:nvPr>
            <p:ph type="title"/>
          </p:nvPr>
        </p:nvSpPr>
        <p:spPr>
          <a:xfrm>
            <a:off x="265500" y="1107950"/>
            <a:ext cx="4045200" cy="16836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42" name="Shape 42"/>
          <p:cNvSpPr txBox="1"/>
          <p:nvPr>
            <p:ph idx="1" type="subTitle"/>
          </p:nvPr>
        </p:nvSpPr>
        <p:spPr>
          <a:xfrm>
            <a:off x="265500" y="2845200"/>
            <a:ext cx="4045200" cy="13455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43" name="Shape 43"/>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p:txBody>
      </p:sp>
      <p:sp>
        <p:nvSpPr>
          <p:cNvPr id="44" name="Shape 44"/>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5" name="Shape 45"/>
        <p:cNvGrpSpPr/>
        <p:nvPr/>
      </p:nvGrpSpPr>
      <p:grpSpPr>
        <a:xfrm>
          <a:off x="0" y="0"/>
          <a:ext cx="0" cy="0"/>
          <a:chOff x="0" y="0"/>
          <a:chExt cx="0" cy="0"/>
        </a:xfrm>
      </p:grpSpPr>
      <p:sp>
        <p:nvSpPr>
          <p:cNvPr id="46" name="Shape 46"/>
          <p:cNvSpPr txBox="1"/>
          <p:nvPr>
            <p:ph idx="1" type="body"/>
          </p:nvPr>
        </p:nvSpPr>
        <p:spPr>
          <a:xfrm>
            <a:off x="319500" y="4230575"/>
            <a:ext cx="5998800" cy="5988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7" name="Shape 47"/>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391350"/>
            <a:ext cx="8520600" cy="626100"/>
          </a:xfrm>
          <a:prstGeom prst="rect">
            <a:avLst/>
          </a:prstGeom>
          <a:noFill/>
          <a:ln>
            <a:noFill/>
          </a:ln>
        </p:spPr>
        <p:txBody>
          <a:bodyPr anchorCtr="0" anchor="t" bIns="91425" lIns="91425" rIns="91425" tIns="91425"/>
          <a:lstStyle>
            <a:lvl1pPr lv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Font typeface="Lato"/>
              <a:defRPr sz="1800">
                <a:solidFill>
                  <a:schemeClr val="dk2"/>
                </a:solidFill>
                <a:latin typeface="Lato"/>
                <a:ea typeface="Lato"/>
                <a:cs typeface="Lato"/>
                <a:sym typeface="Lato"/>
              </a:defRPr>
            </a:lvl1pPr>
            <a:lvl2pPr lvl="1">
              <a:lnSpc>
                <a:spcPct val="115000"/>
              </a:lnSpc>
              <a:spcBef>
                <a:spcPts val="0"/>
              </a:spcBef>
              <a:spcAft>
                <a:spcPts val="1600"/>
              </a:spcAft>
              <a:buClr>
                <a:schemeClr val="dk2"/>
              </a:buClr>
              <a:buFont typeface="Lato"/>
              <a:defRPr>
                <a:solidFill>
                  <a:schemeClr val="dk2"/>
                </a:solidFill>
                <a:latin typeface="Lato"/>
                <a:ea typeface="Lato"/>
                <a:cs typeface="Lato"/>
                <a:sym typeface="Lato"/>
              </a:defRPr>
            </a:lvl2pPr>
            <a:lvl3pPr lvl="2">
              <a:lnSpc>
                <a:spcPct val="115000"/>
              </a:lnSpc>
              <a:spcBef>
                <a:spcPts val="0"/>
              </a:spcBef>
              <a:spcAft>
                <a:spcPts val="1600"/>
              </a:spcAft>
              <a:buClr>
                <a:schemeClr val="dk2"/>
              </a:buClr>
              <a:buFont typeface="Lato"/>
              <a:defRPr>
                <a:solidFill>
                  <a:schemeClr val="dk2"/>
                </a:solidFill>
                <a:latin typeface="Lato"/>
                <a:ea typeface="Lato"/>
                <a:cs typeface="Lato"/>
                <a:sym typeface="Lato"/>
              </a:defRPr>
            </a:lvl3pPr>
            <a:lvl4pPr lvl="3">
              <a:lnSpc>
                <a:spcPct val="115000"/>
              </a:lnSpc>
              <a:spcBef>
                <a:spcPts val="0"/>
              </a:spcBef>
              <a:spcAft>
                <a:spcPts val="1600"/>
              </a:spcAft>
              <a:buClr>
                <a:schemeClr val="dk2"/>
              </a:buClr>
              <a:buFont typeface="Lato"/>
              <a:defRPr>
                <a:solidFill>
                  <a:schemeClr val="dk2"/>
                </a:solidFill>
                <a:latin typeface="Lato"/>
                <a:ea typeface="Lato"/>
                <a:cs typeface="Lato"/>
                <a:sym typeface="Lato"/>
              </a:defRPr>
            </a:lvl4pPr>
            <a:lvl5pPr lvl="4">
              <a:lnSpc>
                <a:spcPct val="115000"/>
              </a:lnSpc>
              <a:spcBef>
                <a:spcPts val="0"/>
              </a:spcBef>
              <a:spcAft>
                <a:spcPts val="1600"/>
              </a:spcAft>
              <a:buClr>
                <a:schemeClr val="dk2"/>
              </a:buClr>
              <a:buFont typeface="Lato"/>
              <a:defRPr>
                <a:solidFill>
                  <a:schemeClr val="dk2"/>
                </a:solidFill>
                <a:latin typeface="Lato"/>
                <a:ea typeface="Lato"/>
                <a:cs typeface="Lato"/>
                <a:sym typeface="Lato"/>
              </a:defRPr>
            </a:lvl5pPr>
            <a:lvl6pPr lvl="5">
              <a:lnSpc>
                <a:spcPct val="115000"/>
              </a:lnSpc>
              <a:spcBef>
                <a:spcPts val="0"/>
              </a:spcBef>
              <a:spcAft>
                <a:spcPts val="1600"/>
              </a:spcAft>
              <a:buClr>
                <a:schemeClr val="dk2"/>
              </a:buClr>
              <a:buFont typeface="Lato"/>
              <a:defRPr>
                <a:solidFill>
                  <a:schemeClr val="dk2"/>
                </a:solidFill>
                <a:latin typeface="Lato"/>
                <a:ea typeface="Lato"/>
                <a:cs typeface="Lato"/>
                <a:sym typeface="Lato"/>
              </a:defRPr>
            </a:lvl6pPr>
            <a:lvl7pPr lvl="6">
              <a:lnSpc>
                <a:spcPct val="115000"/>
              </a:lnSpc>
              <a:spcBef>
                <a:spcPts val="0"/>
              </a:spcBef>
              <a:spcAft>
                <a:spcPts val="1600"/>
              </a:spcAft>
              <a:buClr>
                <a:schemeClr val="dk2"/>
              </a:buClr>
              <a:buFont typeface="Lato"/>
              <a:defRPr>
                <a:solidFill>
                  <a:schemeClr val="dk2"/>
                </a:solidFill>
                <a:latin typeface="Lato"/>
                <a:ea typeface="Lato"/>
                <a:cs typeface="Lato"/>
                <a:sym typeface="Lato"/>
              </a:defRPr>
            </a:lvl7pPr>
            <a:lvl8pPr lvl="7">
              <a:lnSpc>
                <a:spcPct val="115000"/>
              </a:lnSpc>
              <a:spcBef>
                <a:spcPts val="0"/>
              </a:spcBef>
              <a:spcAft>
                <a:spcPts val="1600"/>
              </a:spcAft>
              <a:buClr>
                <a:schemeClr val="dk2"/>
              </a:buClr>
              <a:buFont typeface="Lato"/>
              <a:defRPr>
                <a:solidFill>
                  <a:schemeClr val="dk2"/>
                </a:solidFill>
                <a:latin typeface="Lato"/>
                <a:ea typeface="Lato"/>
                <a:cs typeface="Lato"/>
                <a:sym typeface="Lato"/>
              </a:defRPr>
            </a:lvl8pPr>
            <a:lvl9pPr lvl="8">
              <a:lnSpc>
                <a:spcPct val="115000"/>
              </a:lnSpc>
              <a:spcBef>
                <a:spcPts val="0"/>
              </a:spcBef>
              <a:spcAft>
                <a:spcPts val="1600"/>
              </a:spcAft>
              <a:buClr>
                <a:schemeClr val="dk2"/>
              </a:buClr>
              <a:buFont typeface="Lato"/>
              <a:defRPr>
                <a:solidFill>
                  <a:schemeClr val="dk2"/>
                </a:solidFill>
                <a:latin typeface="Lato"/>
                <a:ea typeface="Lato"/>
                <a:cs typeface="Lato"/>
                <a:sym typeface="Lato"/>
              </a:defRPr>
            </a:lvl9pPr>
          </a:lstStyle>
          <a:p/>
        </p:txBody>
      </p:sp>
      <p:sp>
        <p:nvSpPr>
          <p:cNvPr id="8" name="Shape 8"/>
          <p:cNvSpPr txBox="1"/>
          <p:nvPr>
            <p:ph idx="12" type="sldNum"/>
          </p:nvPr>
        </p:nvSpPr>
        <p:spPr>
          <a:xfrm>
            <a:off x="8490250" y="4681009"/>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latin typeface="Lato"/>
                <a:ea typeface="Lato"/>
                <a:cs typeface="Lato"/>
                <a:sym typeface="La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0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05.png"/><Relationship Id="rId4" Type="http://schemas.openxmlformats.org/officeDocument/2006/relationships/image" Target="../media/image03.png"/><Relationship Id="rId5"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nancypenchev.edublogs.org/2014/11/17/tellagami/" TargetMode="External"/><Relationship Id="rId4" Type="http://schemas.openxmlformats.org/officeDocument/2006/relationships/hyperlink" Target="https://docs.google.com/document/d/1vs1UJjI4fXUe6Smz37zMdJ8zHlZSNTnMgmJWfA3mC84/edit?usp=sharing" TargetMode="External"/><Relationship Id="rId11" Type="http://schemas.openxmlformats.org/officeDocument/2006/relationships/hyperlink" Target="http://youtube.com/v/yhXTONwm33Y" TargetMode="External"/><Relationship Id="rId10" Type="http://schemas.openxmlformats.org/officeDocument/2006/relationships/image" Target="../media/image07.jpg"/><Relationship Id="rId12" Type="http://schemas.openxmlformats.org/officeDocument/2006/relationships/image" Target="../media/image11.jpg"/><Relationship Id="rId9" Type="http://schemas.openxmlformats.org/officeDocument/2006/relationships/hyperlink" Target="http://youtube.com/v/H8oBEqSz9Hk" TargetMode="External"/><Relationship Id="rId5" Type="http://schemas.openxmlformats.org/officeDocument/2006/relationships/hyperlink" Target="http://www.scholastic.com/teachers/top-teaching/2013/10/bring-common-core-alive-tellagami" TargetMode="External"/><Relationship Id="rId6" Type="http://schemas.openxmlformats.org/officeDocument/2006/relationships/image" Target="../media/image04.png"/><Relationship Id="rId7" Type="http://schemas.openxmlformats.org/officeDocument/2006/relationships/hyperlink" Target="http://youtube.com/v/QkEOoISrzm8" TargetMode="External"/><Relationship Id="rId8"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www.educreations.com/" TargetMode="External"/><Relationship Id="rId4" Type="http://schemas.openxmlformats.org/officeDocument/2006/relationships/hyperlink" Target="https://docs.google.com/document/d/1kiMYBf7g2ksbTlHC2N5NKS3WR-m3ScrQWPZ6j14etuc/edit?usp=sharing" TargetMode="External"/><Relationship Id="rId11" Type="http://schemas.openxmlformats.org/officeDocument/2006/relationships/hyperlink" Target="http://youtube.com/v/wQKr2W3HPuE" TargetMode="External"/><Relationship Id="rId10" Type="http://schemas.openxmlformats.org/officeDocument/2006/relationships/image" Target="../media/image14.jpg"/><Relationship Id="rId12" Type="http://schemas.openxmlformats.org/officeDocument/2006/relationships/image" Target="../media/image17.jpg"/><Relationship Id="rId9" Type="http://schemas.openxmlformats.org/officeDocument/2006/relationships/hyperlink" Target="http://youtube.com/v/4SpHgPekhdo" TargetMode="External"/><Relationship Id="rId5" Type="http://schemas.openxmlformats.org/officeDocument/2006/relationships/hyperlink" Target="https://www.educreations.com/examples/matt-macfarlane/" TargetMode="External"/><Relationship Id="rId6" Type="http://schemas.openxmlformats.org/officeDocument/2006/relationships/hyperlink" Target="https://www.educreations.com/lesson/view/amoozing-cattle-industry/30593814/?s=rYNdUT" TargetMode="External"/><Relationship Id="rId7" Type="http://schemas.openxmlformats.org/officeDocument/2006/relationships/hyperlink" Target="https://www.educreations.com/lesson/view/all-about-florida-s-orange-industry/30595499/?s=0hSqZn&amp;ref=link" TargetMode="External"/><Relationship Id="rId8"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www.youtube.com/watch?v=Br0n-9rmJu0" TargetMode="External"/><Relationship Id="rId4" Type="http://schemas.openxmlformats.org/officeDocument/2006/relationships/hyperlink" Target="https://www.youtube.com/watch?v=vQhGUTCdCbs" TargetMode="External"/><Relationship Id="rId5"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www.nancypenchev.com" TargetMode="External"/><Relationship Id="rId4" Type="http://schemas.openxmlformats.org/officeDocument/2006/relationships/hyperlink" Target="www.nancypenchev.edublogs.org" TargetMode="External"/><Relationship Id="rId5" Type="http://schemas.openxmlformats.org/officeDocument/2006/relationships/hyperlink" Target="mailto:nancypenchev@gmail.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7.jpg"/></Relationships>
</file>

<file path=ppt/slides/_rels/slide21.xml.rels><?xml version="1.0" encoding="UTF-8" standalone="yes"?><Relationships xmlns="http://schemas.openxmlformats.org/package/2006/relationships"><Relationship Id="rId11" Type="http://schemas.openxmlformats.org/officeDocument/2006/relationships/hyperlink" Target="http://youtube.com/v/CBdJECkRFng" TargetMode="External"/><Relationship Id="rId10" Type="http://schemas.openxmlformats.org/officeDocument/2006/relationships/image" Target="../media/image24.jpg"/><Relationship Id="rId13" Type="http://schemas.openxmlformats.org/officeDocument/2006/relationships/hyperlink" Target="http://youtube.com/v/0rSuU-oX0fQ" TargetMode="External"/><Relationship Id="rId12" Type="http://schemas.openxmlformats.org/officeDocument/2006/relationships/image" Target="../media/image22.jpg"/><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nancypenchev.edublogs.org/2015/03/21/chatterkid/" TargetMode="External"/><Relationship Id="rId4" Type="http://schemas.openxmlformats.org/officeDocument/2006/relationships/hyperlink" Target="https://docs.google.com/document/d/1WbLcPVYMXy4GEZxj9b3__6K9vAQCX7p2LvJUItaXQlo/edit?usp=sharing" TargetMode="External"/><Relationship Id="rId9" Type="http://schemas.openxmlformats.org/officeDocument/2006/relationships/hyperlink" Target="http://youtube.com/v/5U41gl6YCKw" TargetMode="External"/><Relationship Id="rId14" Type="http://schemas.openxmlformats.org/officeDocument/2006/relationships/image" Target="../media/image19.jpg"/><Relationship Id="rId5" Type="http://schemas.openxmlformats.org/officeDocument/2006/relationships/hyperlink" Target="https://docs.google.com/document/d/1EJAIE6zZlaF_ETz0KjuJD4vPib1j_ERBK_P-MwQSzcM/edit?usp=sharing" TargetMode="External"/><Relationship Id="rId6" Type="http://schemas.openxmlformats.org/officeDocument/2006/relationships/hyperlink" Target="https://docs.google.com/document/d/1WbLcPVYMXy4GEZxj9b3__6K9vAQCX7p2LvJUItaXQlo/edit?usp=sharing" TargetMode="External"/><Relationship Id="rId7" Type="http://schemas.openxmlformats.org/officeDocument/2006/relationships/image" Target="../media/image23.png"/><Relationship Id="rId8" Type="http://schemas.openxmlformats.org/officeDocument/2006/relationships/image" Target="../media/image21.png"/></Relationships>
</file>

<file path=ppt/slides/_rels/slide22.xml.rels><?xml version="1.0" encoding="UTF-8" standalone="yes"?><Relationships xmlns="http://schemas.openxmlformats.org/package/2006/relationships"><Relationship Id="rId10" Type="http://schemas.openxmlformats.org/officeDocument/2006/relationships/image" Target="../media/image25.jpg"/><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nancypenchev.edublogs.org/2014/09/28/qr-codes-and-why-they-are-super-cool-for-education/" TargetMode="External"/><Relationship Id="rId4" Type="http://schemas.openxmlformats.org/officeDocument/2006/relationships/hyperlink" Target="https://docs.google.com/document/d/1EuGj50ng8SzU8Ee7LBFvKkAMDZMBPe_Pw-HnuI60lkQ/edit?usp=sharing" TargetMode="External"/><Relationship Id="rId9" Type="http://schemas.openxmlformats.org/officeDocument/2006/relationships/hyperlink" Target="http://youtube.com/v/pqgBflAfmpA" TargetMode="External"/><Relationship Id="rId5" Type="http://schemas.openxmlformats.org/officeDocument/2006/relationships/hyperlink" Target="http://ldl.leanderisd.libguides.com/qrcodes" TargetMode="External"/><Relationship Id="rId6" Type="http://schemas.openxmlformats.org/officeDocument/2006/relationships/hyperlink" Target="http://nohslmc.weebly.com/uploads/1/2/4/5/12452105/qr_codes.pdf" TargetMode="External"/><Relationship Id="rId7" Type="http://schemas.openxmlformats.org/officeDocument/2006/relationships/hyperlink" Target="http://dailylearningtothecore.blogspot.com/2013/04/qr-codes-in-literacy-and-math-centers.html" TargetMode="External"/><Relationship Id="rId8"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www.getepic.com" TargetMode="Externa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10" Type="http://schemas.openxmlformats.org/officeDocument/2006/relationships/image" Target="../media/image39.jpg"/><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nancypenchev.edublogs.org/2015/02/10/padlet/" TargetMode="External"/><Relationship Id="rId4" Type="http://schemas.openxmlformats.org/officeDocument/2006/relationships/hyperlink" Target="https://docs.google.com/document/d/12JW89UO96SpvgumZVoi48tIa1E047gw5uxcQrO_wV54/edit?usp=sharing" TargetMode="External"/><Relationship Id="rId9" Type="http://schemas.openxmlformats.org/officeDocument/2006/relationships/image" Target="../media/image28.png"/><Relationship Id="rId5" Type="http://schemas.openxmlformats.org/officeDocument/2006/relationships/hyperlink" Target="http://www.notesfrommcteach.com/2015/01/using-padlet-in-social-studies.html" TargetMode="External"/><Relationship Id="rId6" Type="http://schemas.openxmlformats.org/officeDocument/2006/relationships/hyperlink" Target="http://mrparkinsonict.blogspot.com/2015/06/reading-into-writing-using-padlet.html" TargetMode="External"/><Relationship Id="rId7" Type="http://schemas.openxmlformats.org/officeDocument/2006/relationships/hyperlink" Target="https://www.youtube.com/watch?v=hH0Z9D7KHQI" TargetMode="External"/><Relationship Id="rId8"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ww.makewonder.com/robots/dashanddot" TargetMode="Externa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4.jpg"/></Relationships>
</file>

<file path=ppt/slides/_rels/slide27.xml.rels><?xml version="1.0" encoding="UTF-8" standalone="yes"?><Relationships xmlns="http://schemas.openxmlformats.org/package/2006/relationships"><Relationship Id="rId11" Type="http://schemas.openxmlformats.org/officeDocument/2006/relationships/image" Target="../media/image45.png"/><Relationship Id="rId10" Type="http://schemas.openxmlformats.org/officeDocument/2006/relationships/image" Target="../media/image33.jpg"/><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nancypenchev.edublogs.org/2015/01/05/thinglink/" TargetMode="External"/><Relationship Id="rId4" Type="http://schemas.openxmlformats.org/officeDocument/2006/relationships/hyperlink" Target="https://docs.google.com/document/d/1RqTu3V7nuWx4-5Kc71SdF4ZwFkCV-YodgLye3z5KE0U/edit?usp=sharing" TargetMode="External"/><Relationship Id="rId9" Type="http://schemas.openxmlformats.org/officeDocument/2006/relationships/hyperlink" Target="http://youtube.com/v/scVhEHZJ1Bo" TargetMode="External"/><Relationship Id="rId5" Type="http://schemas.openxmlformats.org/officeDocument/2006/relationships/hyperlink" Target="http://createartwithme.blogspot.com/2014/10/using-thinglink-to-think-about-social.html" TargetMode="External"/><Relationship Id="rId6" Type="http://schemas.openxmlformats.org/officeDocument/2006/relationships/hyperlink" Target="http://www.edtechmuse.com/2014/11/support-close-reading-with-thinglink.html" TargetMode="External"/><Relationship Id="rId7" Type="http://schemas.openxmlformats.org/officeDocument/2006/relationships/image" Target="../media/image37.png"/><Relationship Id="rId8"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nancypenchev.edublogs.org/2015/04/27/doodlebuddy/" TargetMode="External"/><Relationship Id="rId4" Type="http://schemas.openxmlformats.org/officeDocument/2006/relationships/hyperlink" Target="https://docs.google.com/document/d/1dS3S0YbcLVlucE-J0oY1aavPJ6lZCh36We1gjyILLSI/edit?usp=sharing" TargetMode="External"/><Relationship Id="rId5" Type="http://schemas.openxmlformats.org/officeDocument/2006/relationships/hyperlink" Target="http://blog.wssd.k12.pa.us/ipads/tag/doodle-buddy/" TargetMode="External"/><Relationship Id="rId6" Type="http://schemas.openxmlformats.org/officeDocument/2006/relationships/hyperlink" Target="http://ictintheclassroom.edublogs.org/2013/05/07/doodle-buddy-app/" TargetMode="External"/><Relationship Id="rId7" Type="http://schemas.openxmlformats.org/officeDocument/2006/relationships/image" Target="../media/image36.png"/><Relationship Id="rId8" Type="http://schemas.openxmlformats.org/officeDocument/2006/relationships/image" Target="../media/image50.png"/></Relationships>
</file>

<file path=ppt/slides/_rels/slide29.xml.rels><?xml version="1.0" encoding="UTF-8" standalone="yes"?><Relationships xmlns="http://schemas.openxmlformats.org/package/2006/relationships"><Relationship Id="rId11" Type="http://schemas.openxmlformats.org/officeDocument/2006/relationships/image" Target="../media/image41.jpg"/><Relationship Id="rId10" Type="http://schemas.openxmlformats.org/officeDocument/2006/relationships/hyperlink" Target="http://youtube.com/v/nLpYQvMA8dc" TargetMode="External"/><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nancypenchev.edublogs.org/2014/11/03/sock-puppets/" TargetMode="External"/><Relationship Id="rId4" Type="http://schemas.openxmlformats.org/officeDocument/2006/relationships/hyperlink" Target="https://docs.google.com/document/d/1wlM8Y2JiCvuvjkbL99lP9s0ukmCNpszDTv2EbPvUMrI/edit?usp=sharing" TargetMode="External"/><Relationship Id="rId9" Type="http://schemas.openxmlformats.org/officeDocument/2006/relationships/image" Target="../media/image40.jpg"/><Relationship Id="rId5" Type="http://schemas.openxmlformats.org/officeDocument/2006/relationships/image" Target="../media/image38.png"/><Relationship Id="rId6" Type="http://schemas.openxmlformats.org/officeDocument/2006/relationships/hyperlink" Target="http://youtube.com/v/w8DCwEUN9HQ" TargetMode="External"/><Relationship Id="rId7" Type="http://schemas.openxmlformats.org/officeDocument/2006/relationships/image" Target="../media/image42.jpg"/><Relationship Id="rId8" Type="http://schemas.openxmlformats.org/officeDocument/2006/relationships/hyperlink" Target="http://youtube.com/v/KvThFQicDEo"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0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nancypenchev.edublogs.org/2012/04/22/word-activities/" TargetMode="External"/><Relationship Id="rId4" Type="http://schemas.openxmlformats.org/officeDocument/2006/relationships/hyperlink" Target="https://quizlet.com/" TargetMode="External"/><Relationship Id="rId5"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itunes.apple.com/us/app/adobe-voice-show-your-story/id852555131?mt=8" TargetMode="External"/><Relationship Id="rId4" Type="http://schemas.openxmlformats.org/officeDocument/2006/relationships/hyperlink" Target="https://docs.google.com/document/d/1DRUNGfJnRJEfRpu7_ySWrwHDhpLE7LLljKzgtM0SS5M/edit?usp=sharing" TargetMode="External"/><Relationship Id="rId5" Type="http://schemas.openxmlformats.org/officeDocument/2006/relationships/image" Target="../media/image44.png"/><Relationship Id="rId6" Type="http://schemas.openxmlformats.org/officeDocument/2006/relationships/hyperlink" Target="http://youtube.com/v/4Y-lYVbAN9s" TargetMode="External"/><Relationship Id="rId7" Type="http://schemas.openxmlformats.org/officeDocument/2006/relationships/image" Target="../media/image4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nancypenchev.edublogs.org/2015/03/09/pic-collage/" TargetMode="External"/><Relationship Id="rId4" Type="http://schemas.openxmlformats.org/officeDocument/2006/relationships/hyperlink" Target="https://docs.google.com/document/d/1Cg2Bmey86DGrn_GUKvQ3BO2MzP_XZIqdNjLPr1P1SGU/edit?usp=sharing" TargetMode="External"/><Relationship Id="rId5" Type="http://schemas.openxmlformats.org/officeDocument/2006/relationships/hyperlink" Target="https://www.youtube.com/watch?v=KvThFQicDEo" TargetMode="External"/><Relationship Id="rId6" Type="http://schemas.openxmlformats.org/officeDocument/2006/relationships/image" Target="../media/image46.png"/><Relationship Id="rId7" Type="http://schemas.openxmlformats.org/officeDocument/2006/relationships/image" Target="../media/image53.png"/><Relationship Id="rId8"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2.jpg"/></Relationships>
</file>

<file path=ppt/slides/_rels/slide35.xml.rels><?xml version="1.0" encoding="UTF-8" standalone="yes"?><Relationships xmlns="http://schemas.openxmlformats.org/package/2006/relationships"><Relationship Id="rId10"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docs.google.com/document/d/1tO8L_xY1Vje8CUVzTqqipASvamx-hsOTjfRNWgwhT7g/edit?usp=sharing" TargetMode="External"/><Relationship Id="rId4" Type="http://schemas.openxmlformats.org/officeDocument/2006/relationships/hyperlink" Target="https://docs.google.com/a/ehillel.org/document/d/13AnAppIazWSce0iFWJNo78v-oa1vQ8ENUruOMgsUvgU/edit?usp=sharing" TargetMode="External"/><Relationship Id="rId9" Type="http://schemas.openxmlformats.org/officeDocument/2006/relationships/image" Target="../media/image64.png"/><Relationship Id="rId5" Type="http://schemas.openxmlformats.org/officeDocument/2006/relationships/hyperlink" Target="http://www.edutopia.org/blog/ccia-10-visual-literacy-strategies-todd-finley" TargetMode="External"/><Relationship Id="rId6" Type="http://schemas.openxmlformats.org/officeDocument/2006/relationships/hyperlink" Target="http://teach.oetc.org/sites/default/files/archives/pixntell_ideas.pdf" TargetMode="External"/><Relationship Id="rId7" Type="http://schemas.openxmlformats.org/officeDocument/2006/relationships/image" Target="../media/image55.png"/><Relationship Id="rId8"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nancypenchev.edublogs.org/2012/04/01/a-new-kind-of-book-report/" TargetMode="External"/><Relationship Id="rId4" Type="http://schemas.openxmlformats.org/officeDocument/2006/relationships/hyperlink" Target="www.bighugelabs.com" TargetMode="External"/><Relationship Id="rId5" Type="http://schemas.openxmlformats.org/officeDocument/2006/relationships/image" Target="../media/image7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nancypenchev.edublogs.org/2014/09/09/twitter-for-professional-development/" TargetMode="External"/><Relationship Id="rId4" Type="http://schemas.openxmlformats.org/officeDocument/2006/relationships/hyperlink" Target="https://m.youtube.com/watch?v=ayfu0s3ypX4" TargetMode="External"/><Relationship Id="rId5" Type="http://schemas.openxmlformats.org/officeDocument/2006/relationships/hyperlink" Target="http://www.livebinders.com/play/play?id=1144474&amp;backurl=/shelf/my#anchor" TargetMode="External"/><Relationship Id="rId6" Type="http://schemas.openxmlformats.org/officeDocument/2006/relationships/hyperlink" Target="http://www.educatorstechnology.com/2014/04/a-list-of-all-educational-twitter-chats.html" TargetMode="External"/><Relationship Id="rId7" Type="http://schemas.openxmlformats.org/officeDocument/2006/relationships/image" Target="../media/image58.png"/></Relationships>
</file>

<file path=ppt/slides/_rels/slide38.xml.rels><?xml version="1.0" encoding="UTF-8" standalone="yes"?><Relationships xmlns="http://schemas.openxmlformats.org/package/2006/relationships"><Relationship Id="rId10" Type="http://schemas.openxmlformats.org/officeDocument/2006/relationships/image" Target="../media/image59.jpg"/><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nancypenchev.edublogs.org/2015/03/16/shadow-puppet/" TargetMode="External"/><Relationship Id="rId4" Type="http://schemas.openxmlformats.org/officeDocument/2006/relationships/hyperlink" Target="https://docs.google.com/document/d/19odkVUpLqd25KfsXhpocwoorEbiZDHXmuMcQN0m_21c/edit?usp=sharing" TargetMode="External"/><Relationship Id="rId9" Type="http://schemas.openxmlformats.org/officeDocument/2006/relationships/hyperlink" Target="http://youtube.com/v/DVxmNXUW5Ds" TargetMode="External"/><Relationship Id="rId5" Type="http://schemas.openxmlformats.org/officeDocument/2006/relationships/hyperlink" Target="https://www.youtube.com/watch?v=8ncWUWM8QQY" TargetMode="External"/><Relationship Id="rId6" Type="http://schemas.openxmlformats.org/officeDocument/2006/relationships/hyperlink" Target="http://get-puppet.co/education/stories-multimedia-essays-in-high-school/" TargetMode="External"/><Relationship Id="rId7" Type="http://schemas.openxmlformats.org/officeDocument/2006/relationships/image" Target="../media/image56.png"/><Relationship Id="rId8" Type="http://schemas.openxmlformats.org/officeDocument/2006/relationships/hyperlink" Target="http://get-puppet.co/education/"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nancypenchev.edublogs.org/2014/09/22/edmodo-taking-learning-beyond-the-classroom/" TargetMode="External"/><Relationship Id="rId4" Type="http://schemas.openxmlformats.org/officeDocument/2006/relationships/image" Target="../media/image60.png"/><Relationship Id="rId5" Type="http://schemas.openxmlformats.org/officeDocument/2006/relationships/image" Target="../media/image8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nancypenchev.edublogs.org/2012/03/24/online-publishing/" TargetMode="External"/><Relationship Id="rId4" Type="http://schemas.openxmlformats.org/officeDocument/2006/relationships/hyperlink" Target="http://issuu.com/nancypenchev/docs/persuasive_writings" TargetMode="External"/><Relationship Id="rId5" Type="http://schemas.openxmlformats.org/officeDocument/2006/relationships/image" Target="../media/image61.png"/><Relationship Id="rId6"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2.png"/><Relationship Id="rId4" Type="http://schemas.openxmlformats.org/officeDocument/2006/relationships/hyperlink" Target="http://nancypenchev.edublogs.org/2016/01/07/why-i-blog-and-you-should-too/"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itunes.apple.com/us/app/snap-n-write-click-photo-write/id545097374?mt=8" TargetMode="External"/><Relationship Id="rId4" Type="http://schemas.openxmlformats.org/officeDocument/2006/relationships/hyperlink" Target="http://nancypenchev.edublogs.org/2016/02/23/snapnwrite/" TargetMode="External"/><Relationship Id="rId5" Type="http://schemas.openxmlformats.org/officeDocument/2006/relationships/image" Target="../media/image6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mrseteachesmath.blogspot.com/2014/12/how-to-create-kahoot.html" TargetMode="External"/><Relationship Id="rId4" Type="http://schemas.openxmlformats.org/officeDocument/2006/relationships/hyperlink" Target="https://www.youtube.com/watch?v=8xr_7C0juHQ" TargetMode="External"/><Relationship Id="rId5" Type="http://schemas.openxmlformats.org/officeDocument/2006/relationships/image" Target="../media/image6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www.ventrislearning.com/toggletalk/"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7.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7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72.jpg"/><Relationship Id="rId4" Type="http://schemas.openxmlformats.org/officeDocument/2006/relationships/image" Target="../media/image71.jpg"/><Relationship Id="rId5" Type="http://schemas.openxmlformats.org/officeDocument/2006/relationships/image" Target="../media/image6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s://www.plickers.com/" TargetMode="External"/><Relationship Id="rId4" Type="http://schemas.openxmlformats.org/officeDocument/2006/relationships/hyperlink" Target="http://www.pinterest.com/search/pins/?q=plickers&amp;term_meta%5B%5D=plickers%7Ctyped&amp;remove_refine=TECHNOLOGY%7Ctyped" TargetMode="External"/><Relationship Id="rId5" Type="http://schemas.openxmlformats.org/officeDocument/2006/relationships/image" Target="../media/image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75.jp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hyperlink" Target="http://www.nancypenchev.edublogs.org" TargetMode="External"/><Relationship Id="rId4" Type="http://schemas.openxmlformats.org/officeDocument/2006/relationships/hyperlink" Target="http://www.freetech4teachers.com" TargetMode="External"/><Relationship Id="rId5" Type="http://schemas.openxmlformats.org/officeDocument/2006/relationships/hyperlink" Target="http://blog.web20classroom.org/" TargetMode="External"/><Relationship Id="rId6" Type="http://schemas.openxmlformats.org/officeDocument/2006/relationships/hyperlink" Target="http://www.livebinders.com/play/play?id=108629"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73.jpg"/><Relationship Id="rId4" Type="http://schemas.openxmlformats.org/officeDocument/2006/relationships/image" Target="../media/image79.jpg"/><Relationship Id="rId5" Type="http://schemas.openxmlformats.org/officeDocument/2006/relationships/image" Target="../media/image8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hyperlink" Target="http://www.nancypenchev.com" TargetMode="External"/><Relationship Id="rId4" Type="http://schemas.openxmlformats.org/officeDocument/2006/relationships/hyperlink" Target="http://www.nancypenchev.edublogs.org" TargetMode="External"/><Relationship Id="rId5" Type="http://schemas.openxmlformats.org/officeDocument/2006/relationships/hyperlink" Target="mailto:nancypenchev@gmail.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0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0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0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 name="Shape 58"/>
        <p:cNvGrpSpPr/>
        <p:nvPr/>
      </p:nvGrpSpPr>
      <p:grpSpPr>
        <a:xfrm>
          <a:off x="0" y="0"/>
          <a:ext cx="0" cy="0"/>
          <a:chOff x="0" y="0"/>
          <a:chExt cx="0" cy="0"/>
        </a:xfrm>
      </p:grpSpPr>
      <p:sp>
        <p:nvSpPr>
          <p:cNvPr id="59" name="Shape 59"/>
          <p:cNvSpPr txBox="1"/>
          <p:nvPr/>
        </p:nvSpPr>
        <p:spPr>
          <a:xfrm>
            <a:off x="0" y="3949500"/>
            <a:ext cx="8716499" cy="1194000"/>
          </a:xfrm>
          <a:prstGeom prst="rect">
            <a:avLst/>
          </a:prstGeom>
          <a:noFill/>
          <a:ln>
            <a:noFill/>
          </a:ln>
        </p:spPr>
        <p:txBody>
          <a:bodyPr anchorCtr="0" anchor="t" bIns="91425" lIns="91425" rIns="91425" tIns="91425">
            <a:noAutofit/>
          </a:bodyPr>
          <a:lstStyle/>
          <a:p>
            <a:pPr lvl="0">
              <a:spcBef>
                <a:spcPts val="0"/>
              </a:spcBef>
              <a:buNone/>
            </a:pPr>
            <a:r>
              <a:t/>
            </a:r>
            <a:endParaRPr sz="1800"/>
          </a:p>
        </p:txBody>
      </p:sp>
      <p:sp>
        <p:nvSpPr>
          <p:cNvPr id="60" name="Shape 60"/>
          <p:cNvSpPr txBox="1"/>
          <p:nvPr/>
        </p:nvSpPr>
        <p:spPr>
          <a:xfrm>
            <a:off x="3055875" y="1097275"/>
            <a:ext cx="3055800" cy="3091200"/>
          </a:xfrm>
          <a:prstGeom prst="rect">
            <a:avLst/>
          </a:prstGeom>
          <a:noFill/>
          <a:ln>
            <a:noFill/>
          </a:ln>
        </p:spPr>
        <p:txBody>
          <a:bodyPr anchorCtr="0" anchor="t" bIns="91425" lIns="91425" rIns="91425" tIns="91425">
            <a:noAutofit/>
          </a:bodyPr>
          <a:lstStyle/>
          <a:p>
            <a:pPr lvl="0" rtl="0" algn="ctr">
              <a:spcBef>
                <a:spcPts val="0"/>
              </a:spcBef>
              <a:buNone/>
            </a:pPr>
            <a:r>
              <a:t/>
            </a:r>
            <a:endParaRPr sz="3600">
              <a:solidFill>
                <a:srgbClr val="FFFFFF"/>
              </a:solidFill>
              <a:latin typeface="Oswald"/>
              <a:ea typeface="Oswald"/>
              <a:cs typeface="Oswald"/>
              <a:sym typeface="Oswald"/>
            </a:endParaRPr>
          </a:p>
          <a:p>
            <a:pPr lvl="0" algn="ctr">
              <a:spcBef>
                <a:spcPts val="0"/>
              </a:spcBef>
              <a:buNone/>
            </a:pPr>
            <a:r>
              <a:rPr lang="en" sz="3600">
                <a:solidFill>
                  <a:srgbClr val="FFFFFF"/>
                </a:solidFill>
                <a:latin typeface="Oswald"/>
                <a:ea typeface="Oswald"/>
                <a:cs typeface="Oswald"/>
                <a:sym typeface="Oswald"/>
              </a:rPr>
              <a:t>App-tastic</a:t>
            </a:r>
          </a:p>
          <a:p>
            <a:pPr lvl="0" algn="ctr">
              <a:spcBef>
                <a:spcPts val="0"/>
              </a:spcBef>
              <a:buNone/>
            </a:pPr>
            <a:r>
              <a:rPr lang="en" sz="3600">
                <a:solidFill>
                  <a:srgbClr val="FFFFFF"/>
                </a:solidFill>
                <a:latin typeface="Oswald"/>
                <a:ea typeface="Oswald"/>
                <a:cs typeface="Oswald"/>
                <a:sym typeface="Oswald"/>
              </a:rPr>
              <a:t>Reading </a:t>
            </a:r>
          </a:p>
          <a:p>
            <a:pPr lvl="0" algn="ctr">
              <a:spcBef>
                <a:spcPts val="0"/>
              </a:spcBef>
              <a:buNone/>
            </a:pPr>
            <a:r>
              <a:rPr lang="en" sz="3600">
                <a:solidFill>
                  <a:srgbClr val="FFFFFF"/>
                </a:solidFill>
                <a:latin typeface="Oswald"/>
                <a:ea typeface="Oswald"/>
                <a:cs typeface="Oswald"/>
                <a:sym typeface="Oswald"/>
              </a:rPr>
              <a:t>Activities</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 name="Shape 113"/>
        <p:cNvGrpSpPr/>
        <p:nvPr/>
      </p:nvGrpSpPr>
      <p:grpSpPr>
        <a:xfrm>
          <a:off x="0" y="0"/>
          <a:ext cx="0" cy="0"/>
          <a:chOff x="0" y="0"/>
          <a:chExt cx="0" cy="0"/>
        </a:xfrm>
      </p:grpSpPr>
      <p:pic>
        <p:nvPicPr>
          <p:cNvPr id="114" name="Shape 114"/>
          <p:cNvPicPr preferRelativeResize="0"/>
          <p:nvPr/>
        </p:nvPicPr>
        <p:blipFill>
          <a:blip r:embed="rId3">
            <a:alphaModFix/>
          </a:blip>
          <a:stretch>
            <a:fillRect/>
          </a:stretch>
        </p:blipFill>
        <p:spPr>
          <a:xfrm>
            <a:off x="457200" y="101100"/>
            <a:ext cx="8283048"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8" name="Shape 118"/>
        <p:cNvGrpSpPr/>
        <p:nvPr/>
      </p:nvGrpSpPr>
      <p:grpSpPr>
        <a:xfrm>
          <a:off x="0" y="0"/>
          <a:ext cx="0" cy="0"/>
          <a:chOff x="0" y="0"/>
          <a:chExt cx="0" cy="0"/>
        </a:xfrm>
      </p:grpSpPr>
      <p:pic>
        <p:nvPicPr>
          <p:cNvPr id="119" name="Shape 119"/>
          <p:cNvPicPr preferRelativeResize="0"/>
          <p:nvPr/>
        </p:nvPicPr>
        <p:blipFill>
          <a:blip r:embed="rId3">
            <a:alphaModFix/>
          </a:blip>
          <a:stretch>
            <a:fillRect/>
          </a:stretch>
        </p:blipFill>
        <p:spPr>
          <a:xfrm>
            <a:off x="368125" y="33350"/>
            <a:ext cx="8318674" cy="5076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 name="Shape 123"/>
        <p:cNvGrpSpPr/>
        <p:nvPr/>
      </p:nvGrpSpPr>
      <p:grpSpPr>
        <a:xfrm>
          <a:off x="0" y="0"/>
          <a:ext cx="0" cy="0"/>
          <a:chOff x="0" y="0"/>
          <a:chExt cx="0" cy="0"/>
        </a:xfrm>
      </p:grpSpPr>
      <p:sp>
        <p:nvSpPr>
          <p:cNvPr id="124" name="Shape 124"/>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a:t>Commercial</a:t>
            </a:r>
          </a:p>
        </p:txBody>
      </p:sp>
      <p:sp>
        <p:nvSpPr>
          <p:cNvPr id="125" name="Shape 125"/>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lgn="ctr">
              <a:spcBef>
                <a:spcPts val="0"/>
              </a:spcBef>
              <a:buNone/>
            </a:pPr>
            <a:r>
              <a:rPr lang="en" sz="4800"/>
              <a:t>OSMO </a:t>
            </a:r>
          </a:p>
        </p:txBody>
      </p:sp>
      <p:pic>
        <p:nvPicPr>
          <p:cNvPr id="126" name="Shape 126"/>
          <p:cNvPicPr preferRelativeResize="0"/>
          <p:nvPr/>
        </p:nvPicPr>
        <p:blipFill>
          <a:blip r:embed="rId3">
            <a:alphaModFix/>
          </a:blip>
          <a:stretch>
            <a:fillRect/>
          </a:stretch>
        </p:blipFill>
        <p:spPr>
          <a:xfrm>
            <a:off x="52200" y="2239668"/>
            <a:ext cx="2725975" cy="1818900"/>
          </a:xfrm>
          <a:prstGeom prst="rect">
            <a:avLst/>
          </a:prstGeom>
          <a:noFill/>
          <a:ln>
            <a:noFill/>
          </a:ln>
        </p:spPr>
      </p:pic>
      <p:pic>
        <p:nvPicPr>
          <p:cNvPr id="127" name="Shape 127"/>
          <p:cNvPicPr preferRelativeResize="0"/>
          <p:nvPr/>
        </p:nvPicPr>
        <p:blipFill>
          <a:blip r:embed="rId4">
            <a:alphaModFix/>
          </a:blip>
          <a:stretch>
            <a:fillRect/>
          </a:stretch>
        </p:blipFill>
        <p:spPr>
          <a:xfrm>
            <a:off x="5695698" y="2184226"/>
            <a:ext cx="3234525" cy="1818899"/>
          </a:xfrm>
          <a:prstGeom prst="rect">
            <a:avLst/>
          </a:prstGeom>
          <a:noFill/>
          <a:ln>
            <a:noFill/>
          </a:ln>
        </p:spPr>
      </p:pic>
      <p:pic>
        <p:nvPicPr>
          <p:cNvPr id="128" name="Shape 128"/>
          <p:cNvPicPr preferRelativeResize="0"/>
          <p:nvPr/>
        </p:nvPicPr>
        <p:blipFill>
          <a:blip r:embed="rId5">
            <a:alphaModFix/>
          </a:blip>
          <a:stretch>
            <a:fillRect/>
          </a:stretch>
        </p:blipFill>
        <p:spPr>
          <a:xfrm>
            <a:off x="2905588" y="2946275"/>
            <a:ext cx="2662699" cy="20448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2" name="Shape 132"/>
        <p:cNvGrpSpPr/>
        <p:nvPr/>
      </p:nvGrpSpPr>
      <p:grpSpPr>
        <a:xfrm>
          <a:off x="0" y="0"/>
          <a:ext cx="0" cy="0"/>
          <a:chOff x="0" y="0"/>
          <a:chExt cx="0" cy="0"/>
        </a:xfrm>
      </p:grpSpPr>
      <p:pic>
        <p:nvPicPr>
          <p:cNvPr id="133" name="Shape 133"/>
          <p:cNvPicPr preferRelativeResize="0"/>
          <p:nvPr/>
        </p:nvPicPr>
        <p:blipFill>
          <a:blip r:embed="rId3">
            <a:alphaModFix/>
          </a:blip>
          <a:stretch>
            <a:fillRect/>
          </a:stretch>
        </p:blipFill>
        <p:spPr>
          <a:xfrm>
            <a:off x="2424244" y="-4"/>
            <a:ext cx="3945502" cy="5143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7" name="Shape 137"/>
        <p:cNvGrpSpPr/>
        <p:nvPr/>
      </p:nvGrpSpPr>
      <p:grpSpPr>
        <a:xfrm>
          <a:off x="0" y="0"/>
          <a:ext cx="0" cy="0"/>
          <a:chOff x="0" y="0"/>
          <a:chExt cx="0" cy="0"/>
        </a:xfrm>
      </p:grpSpPr>
      <p:sp>
        <p:nvSpPr>
          <p:cNvPr id="138" name="Shape 138"/>
          <p:cNvSpPr txBox="1"/>
          <p:nvPr>
            <p:ph idx="1" type="body"/>
          </p:nvPr>
        </p:nvSpPr>
        <p:spPr>
          <a:xfrm>
            <a:off x="393725" y="369226"/>
            <a:ext cx="8520600" cy="3989400"/>
          </a:xfrm>
          <a:prstGeom prst="rect">
            <a:avLst/>
          </a:prstGeom>
        </p:spPr>
        <p:txBody>
          <a:bodyPr anchorCtr="0" anchor="t" bIns="91425" lIns="91425" rIns="91425" tIns="91425">
            <a:noAutofit/>
          </a:bodyPr>
          <a:lstStyle/>
          <a:p>
            <a:pPr lvl="0" rtl="0" algn="ctr">
              <a:spcBef>
                <a:spcPts val="0"/>
              </a:spcBef>
              <a:buNone/>
            </a:pPr>
            <a:r>
              <a:rPr lang="en" sz="2800"/>
              <a:t>Each tool will have: </a:t>
            </a:r>
          </a:p>
          <a:p>
            <a:pPr indent="-406400" lvl="0" marL="457200" rtl="0">
              <a:spcBef>
                <a:spcPts val="0"/>
              </a:spcBef>
              <a:buSzPct val="100000"/>
            </a:pPr>
            <a:r>
              <a:rPr lang="en" sz="2800"/>
              <a:t>links to my blog posts for this tool</a:t>
            </a:r>
          </a:p>
          <a:p>
            <a:pPr indent="-406400" lvl="0" marL="457200" rtl="0">
              <a:spcBef>
                <a:spcPts val="0"/>
              </a:spcBef>
              <a:buSzPct val="100000"/>
            </a:pPr>
            <a:r>
              <a:rPr lang="en" sz="2800"/>
              <a:t>links to the website/APP</a:t>
            </a:r>
          </a:p>
          <a:p>
            <a:pPr indent="-406400" lvl="0" marL="457200" rtl="0">
              <a:spcBef>
                <a:spcPts val="0"/>
              </a:spcBef>
              <a:buSzPct val="100000"/>
            </a:pPr>
            <a:r>
              <a:rPr lang="en" sz="2800"/>
              <a:t>links to how to guides for using the tool</a:t>
            </a:r>
          </a:p>
          <a:p>
            <a:pPr indent="-406400" lvl="0" marL="457200" rtl="0">
              <a:spcBef>
                <a:spcPts val="0"/>
              </a:spcBef>
              <a:buSzPct val="100000"/>
            </a:pPr>
            <a:r>
              <a:rPr lang="en" sz="2800"/>
              <a:t>links to examples of the tool used in the classroom</a:t>
            </a:r>
          </a:p>
          <a:p>
            <a:pPr indent="-406400" lvl="0" marL="457200" rtl="0">
              <a:spcBef>
                <a:spcPts val="0"/>
              </a:spcBef>
              <a:buSzPct val="100000"/>
            </a:pPr>
            <a:r>
              <a:rPr lang="en" sz="2800"/>
              <a:t>similar tools </a:t>
            </a:r>
          </a:p>
          <a:p>
            <a:pPr lvl="0">
              <a:spcBef>
                <a:spcPts val="0"/>
              </a:spcBef>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 name="Shape 142"/>
        <p:cNvGrpSpPr/>
        <p:nvPr/>
      </p:nvGrpSpPr>
      <p:grpSpPr>
        <a:xfrm>
          <a:off x="0" y="0"/>
          <a:ext cx="0" cy="0"/>
          <a:chOff x="0" y="0"/>
          <a:chExt cx="0" cy="0"/>
        </a:xfrm>
      </p:grpSpPr>
      <p:sp>
        <p:nvSpPr>
          <p:cNvPr id="143" name="Shape 143"/>
          <p:cNvSpPr txBox="1"/>
          <p:nvPr>
            <p:ph type="title"/>
          </p:nvPr>
        </p:nvSpPr>
        <p:spPr>
          <a:xfrm>
            <a:off x="218728" y="1219600"/>
            <a:ext cx="2133000" cy="2625000"/>
          </a:xfrm>
          <a:prstGeom prst="rect">
            <a:avLst/>
          </a:prstGeom>
        </p:spPr>
        <p:txBody>
          <a:bodyPr anchorCtr="0" anchor="t" bIns="91425" lIns="91425" rIns="91425" tIns="91425">
            <a:noAutofit/>
          </a:bodyPr>
          <a:lstStyle/>
          <a:p>
            <a:pPr lvl="0" algn="ctr">
              <a:spcBef>
                <a:spcPts val="0"/>
              </a:spcBef>
              <a:buNone/>
            </a:pPr>
            <a:r>
              <a:rPr lang="en"/>
              <a:t>STOP!!!!!!!!!!!!!!!!!!!!!!!!!!!!!!</a:t>
            </a:r>
          </a:p>
        </p:txBody>
      </p:sp>
      <p:pic>
        <p:nvPicPr>
          <p:cNvPr id="144" name="Shape 144"/>
          <p:cNvPicPr preferRelativeResize="0"/>
          <p:nvPr/>
        </p:nvPicPr>
        <p:blipFill>
          <a:blip r:embed="rId3">
            <a:alphaModFix/>
          </a:blip>
          <a:stretch>
            <a:fillRect/>
          </a:stretch>
        </p:blipFill>
        <p:spPr>
          <a:xfrm>
            <a:off x="2444700" y="0"/>
            <a:ext cx="6494223" cy="50642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8" name="Shape 148"/>
        <p:cNvGrpSpPr/>
        <p:nvPr/>
      </p:nvGrpSpPr>
      <p:grpSpPr>
        <a:xfrm>
          <a:off x="0" y="0"/>
          <a:ext cx="0" cy="0"/>
          <a:chOff x="0" y="0"/>
          <a:chExt cx="0" cy="0"/>
        </a:xfrm>
      </p:grpSpPr>
      <p:sp>
        <p:nvSpPr>
          <p:cNvPr id="149" name="Shape 149"/>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u="sng">
                <a:solidFill>
                  <a:schemeClr val="hlink"/>
                </a:solidFill>
                <a:hlinkClick r:id="rId3"/>
              </a:rPr>
              <a:t>Tellagami</a:t>
            </a:r>
          </a:p>
        </p:txBody>
      </p:sp>
      <p:sp>
        <p:nvSpPr>
          <p:cNvPr id="150" name="Shape 15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a:p>
            <a:pPr lvl="0" rtl="0">
              <a:spcBef>
                <a:spcPts val="0"/>
              </a:spcBef>
              <a:buNone/>
            </a:pPr>
            <a:r>
              <a:rPr lang="en" u="sng">
                <a:solidFill>
                  <a:schemeClr val="hlink"/>
                </a:solidFill>
                <a:hlinkClick r:id="rId4"/>
              </a:rPr>
              <a:t>How to Guide</a:t>
            </a:r>
          </a:p>
          <a:p>
            <a:pPr lvl="0" rtl="0">
              <a:spcBef>
                <a:spcPts val="0"/>
              </a:spcBef>
              <a:buNone/>
            </a:pPr>
            <a:r>
              <a:t/>
            </a:r>
            <a:endParaRPr/>
          </a:p>
          <a:p>
            <a:pPr lvl="0" rtl="0">
              <a:spcBef>
                <a:spcPts val="0"/>
              </a:spcBef>
              <a:buNone/>
            </a:pPr>
            <a:r>
              <a:rPr lang="en" u="sng">
                <a:solidFill>
                  <a:schemeClr val="hlink"/>
                </a:solidFill>
                <a:hlinkClick r:id="rId5"/>
              </a:rPr>
              <a:t>Scholastic article</a:t>
            </a: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a:spcBef>
                <a:spcPts val="0"/>
              </a:spcBef>
              <a:buNone/>
            </a:pPr>
            <a:r>
              <a:t/>
            </a:r>
            <a:endParaRPr/>
          </a:p>
        </p:txBody>
      </p:sp>
      <p:pic>
        <p:nvPicPr>
          <p:cNvPr id="151" name="Shape 151"/>
          <p:cNvPicPr preferRelativeResize="0"/>
          <p:nvPr/>
        </p:nvPicPr>
        <p:blipFill>
          <a:blip r:embed="rId6">
            <a:alphaModFix/>
          </a:blip>
          <a:stretch>
            <a:fillRect/>
          </a:stretch>
        </p:blipFill>
        <p:spPr>
          <a:xfrm>
            <a:off x="7475802" y="338602"/>
            <a:ext cx="1204599" cy="1204633"/>
          </a:xfrm>
          <a:prstGeom prst="rect">
            <a:avLst/>
          </a:prstGeom>
          <a:noFill/>
          <a:ln>
            <a:noFill/>
          </a:ln>
        </p:spPr>
      </p:pic>
      <p:sp>
        <p:nvSpPr>
          <p:cNvPr id="152" name="Shape 152" title="Tellagami social studies example">
            <a:hlinkClick r:id="rId7"/>
          </p:cNvPr>
          <p:cNvSpPr/>
          <p:nvPr/>
        </p:nvSpPr>
        <p:spPr>
          <a:xfrm>
            <a:off x="6170750" y="2736500"/>
            <a:ext cx="2863424" cy="2147574"/>
          </a:xfrm>
          <a:prstGeom prst="rect">
            <a:avLst/>
          </a:prstGeom>
          <a:blipFill>
            <a:blip r:embed="rId8">
              <a:alphaModFix/>
            </a:blip>
            <a:stretch>
              <a:fillRect/>
            </a:stretch>
          </a:blipFill>
          <a:ln>
            <a:noFill/>
          </a:ln>
        </p:spPr>
      </p:sp>
      <p:sp>
        <p:nvSpPr>
          <p:cNvPr descr="1st Grade Ocean Animal Research Presentation" id="153" name="Shape 153" title="Tellagami Example">
            <a:hlinkClick r:id="rId9"/>
          </p:cNvPr>
          <p:cNvSpPr/>
          <p:nvPr/>
        </p:nvSpPr>
        <p:spPr>
          <a:xfrm>
            <a:off x="3287475" y="252600"/>
            <a:ext cx="2934099" cy="2200574"/>
          </a:xfrm>
          <a:prstGeom prst="rect">
            <a:avLst/>
          </a:prstGeom>
          <a:blipFill>
            <a:blip r:embed="rId10">
              <a:alphaModFix/>
            </a:blip>
            <a:stretch>
              <a:fillRect/>
            </a:stretch>
          </a:blipFill>
          <a:ln>
            <a:noFill/>
          </a:ln>
        </p:spPr>
      </p:sp>
      <p:sp>
        <p:nvSpPr>
          <p:cNvPr descr="This is my math problem about Mitch" id="154" name="Shape 154" title="Math Problem Tellagami">
            <a:hlinkClick r:id="rId11"/>
          </p:cNvPr>
          <p:cNvSpPr/>
          <p:nvPr/>
        </p:nvSpPr>
        <p:spPr>
          <a:xfrm>
            <a:off x="2309750" y="2882026"/>
            <a:ext cx="2785324" cy="2088974"/>
          </a:xfrm>
          <a:prstGeom prst="rect">
            <a:avLst/>
          </a:prstGeom>
          <a:blipFill>
            <a:blip r:embed="rId12">
              <a:alphaModFix/>
            </a:blip>
            <a:stretch>
              <a:fillRect/>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8" name="Shape 158"/>
        <p:cNvGrpSpPr/>
        <p:nvPr/>
      </p:nvGrpSpPr>
      <p:grpSpPr>
        <a:xfrm>
          <a:off x="0" y="0"/>
          <a:ext cx="0" cy="0"/>
          <a:chOff x="0" y="0"/>
          <a:chExt cx="0" cy="0"/>
        </a:xfrm>
      </p:grpSpPr>
      <p:sp>
        <p:nvSpPr>
          <p:cNvPr id="159" name="Shape 159"/>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u="sng">
                <a:solidFill>
                  <a:schemeClr val="hlink"/>
                </a:solidFill>
                <a:hlinkClick r:id="rId3"/>
              </a:rPr>
              <a:t>Educreations</a:t>
            </a:r>
          </a:p>
        </p:txBody>
      </p:sp>
      <p:sp>
        <p:nvSpPr>
          <p:cNvPr id="160" name="Shape 160"/>
          <p:cNvSpPr txBox="1"/>
          <p:nvPr>
            <p:ph idx="1" type="body"/>
          </p:nvPr>
        </p:nvSpPr>
        <p:spPr>
          <a:xfrm>
            <a:off x="311700" y="1152475"/>
            <a:ext cx="8520600" cy="3181200"/>
          </a:xfrm>
          <a:prstGeom prst="rect">
            <a:avLst/>
          </a:prstGeom>
        </p:spPr>
        <p:txBody>
          <a:bodyPr anchorCtr="0" anchor="t" bIns="91425" lIns="91425" rIns="91425" tIns="91425">
            <a:noAutofit/>
          </a:bodyPr>
          <a:lstStyle/>
          <a:p>
            <a:pPr lvl="0" rtl="0">
              <a:spcBef>
                <a:spcPts val="0"/>
              </a:spcBef>
              <a:buNone/>
            </a:pPr>
            <a:r>
              <a:rPr lang="en" u="sng">
                <a:solidFill>
                  <a:schemeClr val="hlink"/>
                </a:solidFill>
                <a:hlinkClick r:id="rId4"/>
              </a:rPr>
              <a:t>How to Educreations</a:t>
            </a:r>
          </a:p>
          <a:p>
            <a:pPr lvl="0" rtl="0">
              <a:spcBef>
                <a:spcPts val="0"/>
              </a:spcBef>
              <a:buNone/>
            </a:pPr>
            <a:r>
              <a:rPr lang="en" u="sng">
                <a:solidFill>
                  <a:schemeClr val="hlink"/>
                </a:solidFill>
                <a:hlinkClick r:id="rId5"/>
              </a:rPr>
              <a:t>History teacher example </a:t>
            </a:r>
          </a:p>
          <a:p>
            <a:pPr lvl="0" rtl="0">
              <a:spcBef>
                <a:spcPts val="0"/>
              </a:spcBef>
              <a:buNone/>
            </a:pPr>
            <a:r>
              <a:t/>
            </a:r>
            <a:endParaRPr/>
          </a:p>
          <a:p>
            <a:pPr lvl="0" rtl="0">
              <a:spcBef>
                <a:spcPts val="0"/>
              </a:spcBef>
              <a:buNone/>
            </a:pPr>
            <a:r>
              <a:rPr lang="en"/>
              <a:t>4th graders explain industries in Florida</a:t>
            </a:r>
          </a:p>
          <a:p>
            <a:pPr lvl="0" rtl="0">
              <a:spcBef>
                <a:spcPts val="0"/>
              </a:spcBef>
              <a:buNone/>
            </a:pPr>
            <a:r>
              <a:rPr lang="en" u="sng">
                <a:solidFill>
                  <a:schemeClr val="hlink"/>
                </a:solidFill>
                <a:hlinkClick r:id="rId6"/>
              </a:rPr>
              <a:t>Amoozing Cattle</a:t>
            </a:r>
          </a:p>
          <a:p>
            <a:pPr lvl="0" rtl="0">
              <a:spcBef>
                <a:spcPts val="0"/>
              </a:spcBef>
              <a:buNone/>
            </a:pPr>
            <a:r>
              <a:rPr lang="en" u="sng">
                <a:solidFill>
                  <a:schemeClr val="hlink"/>
                </a:solidFill>
                <a:hlinkClick r:id="rId7"/>
              </a:rPr>
              <a:t>Orange Industry</a:t>
            </a:r>
          </a:p>
          <a:p>
            <a:pPr lvl="0" rtl="0" algn="r">
              <a:spcBef>
                <a:spcPts val="0"/>
              </a:spcBef>
              <a:buNone/>
            </a:pPr>
            <a:r>
              <a:rPr lang="en"/>
              <a:t>Educreations is a great portfolio tool as well!</a:t>
            </a:r>
          </a:p>
          <a:p>
            <a:pPr lvl="0" rtl="0">
              <a:spcBef>
                <a:spcPts val="0"/>
              </a:spcBef>
              <a:buNone/>
            </a:pPr>
            <a:r>
              <a:t/>
            </a:r>
            <a:endParaRPr/>
          </a:p>
          <a:p>
            <a:pPr lvl="0" rtl="0">
              <a:spcBef>
                <a:spcPts val="0"/>
              </a:spcBef>
              <a:buNone/>
            </a:pPr>
            <a:r>
              <a:t/>
            </a:r>
            <a:endParaRPr/>
          </a:p>
          <a:p>
            <a:pPr lvl="0">
              <a:spcBef>
                <a:spcPts val="0"/>
              </a:spcBef>
              <a:buNone/>
            </a:pPr>
            <a:r>
              <a:t/>
            </a:r>
            <a:endParaRPr/>
          </a:p>
        </p:txBody>
      </p:sp>
      <p:pic>
        <p:nvPicPr>
          <p:cNvPr id="161" name="Shape 161"/>
          <p:cNvPicPr preferRelativeResize="0"/>
          <p:nvPr/>
        </p:nvPicPr>
        <p:blipFill>
          <a:blip r:embed="rId8">
            <a:alphaModFix/>
          </a:blip>
          <a:stretch>
            <a:fillRect/>
          </a:stretch>
        </p:blipFill>
        <p:spPr>
          <a:xfrm>
            <a:off x="7600725" y="101100"/>
            <a:ext cx="1447800" cy="1447800"/>
          </a:xfrm>
          <a:prstGeom prst="rect">
            <a:avLst/>
          </a:prstGeom>
          <a:noFill/>
          <a:ln>
            <a:noFill/>
          </a:ln>
        </p:spPr>
      </p:pic>
      <p:sp>
        <p:nvSpPr>
          <p:cNvPr descr="Second grade students use Educreations to tell us an example analogy." id="162" name="Shape 162" title="Analogy: Educreations">
            <a:hlinkClick r:id="rId9"/>
          </p:cNvPr>
          <p:cNvSpPr/>
          <p:nvPr/>
        </p:nvSpPr>
        <p:spPr>
          <a:xfrm>
            <a:off x="3212275" y="367175"/>
            <a:ext cx="2845024" cy="2133774"/>
          </a:xfrm>
          <a:prstGeom prst="rect">
            <a:avLst/>
          </a:prstGeom>
          <a:blipFill>
            <a:blip r:embed="rId10">
              <a:alphaModFix/>
            </a:blip>
            <a:stretch>
              <a:fillRect/>
            </a:stretch>
          </a:blipFill>
          <a:ln>
            <a:noFill/>
          </a:ln>
        </p:spPr>
      </p:sp>
      <p:sp>
        <p:nvSpPr>
          <p:cNvPr descr="This video demonstrates the app Educreations being used for a 2nd Grade Math Class.  The final project for each student is then stored to the Educreations web site for presentation by the teacher" id="163" name="Shape 163" title="Educreation's Math Lesson">
            <a:hlinkClick r:id="rId11"/>
          </p:cNvPr>
          <p:cNvSpPr/>
          <p:nvPr/>
        </p:nvSpPr>
        <p:spPr>
          <a:xfrm>
            <a:off x="6057300" y="2346575"/>
            <a:ext cx="2649574" cy="1987174"/>
          </a:xfrm>
          <a:prstGeom prst="rect">
            <a:avLst/>
          </a:prstGeom>
          <a:blipFill>
            <a:blip r:embed="rId12">
              <a:alphaModFix/>
            </a:blip>
            <a:stretch>
              <a:fillRect/>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7" name="Shape 167"/>
        <p:cNvGrpSpPr/>
        <p:nvPr/>
      </p:nvGrpSpPr>
      <p:grpSpPr>
        <a:xfrm>
          <a:off x="0" y="0"/>
          <a:ext cx="0" cy="0"/>
          <a:chOff x="0" y="0"/>
          <a:chExt cx="0" cy="0"/>
        </a:xfrm>
      </p:grpSpPr>
      <p:sp>
        <p:nvSpPr>
          <p:cNvPr id="168" name="Shape 168"/>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a:t>Aurasma</a:t>
            </a:r>
          </a:p>
        </p:txBody>
      </p:sp>
      <p:sp>
        <p:nvSpPr>
          <p:cNvPr id="169" name="Shape 169"/>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en"/>
              <a:t>Easy 3 step process to create Augmented Reality connections.</a:t>
            </a:r>
          </a:p>
          <a:p>
            <a:pPr lvl="0">
              <a:spcBef>
                <a:spcPts val="0"/>
              </a:spcBef>
              <a:buNone/>
            </a:pPr>
            <a:r>
              <a:t/>
            </a:r>
            <a:endParaRPr/>
          </a:p>
          <a:p>
            <a:pPr lvl="0">
              <a:spcBef>
                <a:spcPts val="0"/>
              </a:spcBef>
              <a:buNone/>
            </a:pPr>
            <a:r>
              <a:rPr lang="en"/>
              <a:t>Video a book report and link to the book cover.</a:t>
            </a:r>
          </a:p>
          <a:p>
            <a:pPr lvl="0">
              <a:spcBef>
                <a:spcPts val="0"/>
              </a:spcBef>
              <a:buNone/>
            </a:pPr>
            <a:r>
              <a:t/>
            </a:r>
            <a:endParaRPr/>
          </a:p>
          <a:p>
            <a:pPr lvl="0">
              <a:spcBef>
                <a:spcPts val="0"/>
              </a:spcBef>
              <a:buNone/>
            </a:pPr>
            <a:r>
              <a:rPr lang="en" u="sng">
                <a:solidFill>
                  <a:schemeClr val="hlink"/>
                </a:solidFill>
                <a:hlinkClick r:id="rId3"/>
              </a:rPr>
              <a:t>Youtube example of a book review</a:t>
            </a:r>
          </a:p>
          <a:p>
            <a:pPr lvl="0">
              <a:spcBef>
                <a:spcPts val="0"/>
              </a:spcBef>
              <a:buNone/>
            </a:pPr>
            <a:r>
              <a:rPr lang="en" u="sng">
                <a:solidFill>
                  <a:schemeClr val="hlink"/>
                </a:solidFill>
                <a:hlinkClick r:id="rId4"/>
              </a:rPr>
              <a:t>How to create by students</a:t>
            </a:r>
          </a:p>
        </p:txBody>
      </p:sp>
      <p:pic>
        <p:nvPicPr>
          <p:cNvPr id="170" name="Shape 170"/>
          <p:cNvPicPr preferRelativeResize="0"/>
          <p:nvPr/>
        </p:nvPicPr>
        <p:blipFill>
          <a:blip r:embed="rId5">
            <a:alphaModFix/>
          </a:blip>
          <a:stretch>
            <a:fillRect/>
          </a:stretch>
        </p:blipFill>
        <p:spPr>
          <a:xfrm>
            <a:off x="6944279" y="223375"/>
            <a:ext cx="1594750" cy="13311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4" name="Shape 174"/>
        <p:cNvGrpSpPr/>
        <p:nvPr/>
      </p:nvGrpSpPr>
      <p:grpSpPr>
        <a:xfrm>
          <a:off x="0" y="0"/>
          <a:ext cx="0" cy="0"/>
          <a:chOff x="0" y="0"/>
          <a:chExt cx="0" cy="0"/>
        </a:xfrm>
      </p:grpSpPr>
      <p:sp>
        <p:nvSpPr>
          <p:cNvPr id="175" name="Shape 175"/>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a:t>Commercial</a:t>
            </a:r>
          </a:p>
        </p:txBody>
      </p:sp>
      <p:sp>
        <p:nvSpPr>
          <p:cNvPr id="176" name="Shape 176"/>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id="177" name="Shape 177"/>
          <p:cNvPicPr preferRelativeResize="0"/>
          <p:nvPr/>
        </p:nvPicPr>
        <p:blipFill>
          <a:blip r:embed="rId3">
            <a:alphaModFix/>
          </a:blip>
          <a:stretch>
            <a:fillRect/>
          </a:stretch>
        </p:blipFill>
        <p:spPr>
          <a:xfrm>
            <a:off x="3045637" y="220662"/>
            <a:ext cx="5953125" cy="4410075"/>
          </a:xfrm>
          <a:prstGeom prst="rect">
            <a:avLst/>
          </a:prstGeom>
          <a:noFill/>
          <a:ln>
            <a:noFill/>
          </a:ln>
        </p:spPr>
      </p:pic>
      <p:pic>
        <p:nvPicPr>
          <p:cNvPr id="178" name="Shape 178"/>
          <p:cNvPicPr preferRelativeResize="0"/>
          <p:nvPr/>
        </p:nvPicPr>
        <p:blipFill>
          <a:blip r:embed="rId4">
            <a:alphaModFix/>
          </a:blip>
          <a:stretch>
            <a:fillRect/>
          </a:stretch>
        </p:blipFill>
        <p:spPr>
          <a:xfrm>
            <a:off x="311700" y="1064146"/>
            <a:ext cx="2193325" cy="33165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 name="Shape 64"/>
        <p:cNvGrpSpPr/>
        <p:nvPr/>
      </p:nvGrpSpPr>
      <p:grpSpPr>
        <a:xfrm>
          <a:off x="0" y="0"/>
          <a:ext cx="0" cy="0"/>
          <a:chOff x="0" y="0"/>
          <a:chExt cx="0" cy="0"/>
        </a:xfrm>
      </p:grpSpPr>
      <p:sp>
        <p:nvSpPr>
          <p:cNvPr id="65" name="Shape 65"/>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a:t>Reach out to me!</a:t>
            </a:r>
          </a:p>
        </p:txBody>
      </p:sp>
      <p:sp>
        <p:nvSpPr>
          <p:cNvPr id="66" name="Shape 66"/>
          <p:cNvSpPr txBox="1"/>
          <p:nvPr>
            <p:ph idx="1" type="body"/>
          </p:nvPr>
        </p:nvSpPr>
        <p:spPr>
          <a:xfrm>
            <a:off x="2553200" y="232750"/>
            <a:ext cx="6278999" cy="4336199"/>
          </a:xfrm>
          <a:prstGeom prst="rect">
            <a:avLst/>
          </a:prstGeom>
        </p:spPr>
        <p:txBody>
          <a:bodyPr anchorCtr="0" anchor="t" bIns="91425" lIns="91425" rIns="91425" tIns="91425">
            <a:noAutofit/>
          </a:bodyPr>
          <a:lstStyle/>
          <a:p>
            <a:pPr lvl="0" rtl="0" algn="ctr">
              <a:spcBef>
                <a:spcPts val="0"/>
              </a:spcBef>
              <a:buNone/>
            </a:pPr>
            <a:r>
              <a:rPr lang="en" sz="2400" u="sng">
                <a:solidFill>
                  <a:schemeClr val="hlink"/>
                </a:solidFill>
                <a:hlinkClick r:id="rId3"/>
              </a:rPr>
              <a:t>www.nancypenchev.com</a:t>
            </a:r>
          </a:p>
          <a:p>
            <a:pPr lvl="0" rtl="0" algn="ctr">
              <a:spcBef>
                <a:spcPts val="0"/>
              </a:spcBef>
              <a:buNone/>
            </a:pPr>
            <a:r>
              <a:t/>
            </a:r>
            <a:endParaRPr sz="2400"/>
          </a:p>
          <a:p>
            <a:pPr lvl="0" rtl="0" algn="ctr">
              <a:spcBef>
                <a:spcPts val="0"/>
              </a:spcBef>
              <a:buNone/>
            </a:pPr>
            <a:r>
              <a:rPr lang="en" sz="2400" u="sng">
                <a:solidFill>
                  <a:schemeClr val="hlink"/>
                </a:solidFill>
                <a:hlinkClick r:id="rId4"/>
              </a:rPr>
              <a:t>www.nancypenchev.edublogs.org</a:t>
            </a:r>
          </a:p>
          <a:p>
            <a:pPr lvl="0" rtl="0" algn="ctr">
              <a:spcBef>
                <a:spcPts val="0"/>
              </a:spcBef>
              <a:buNone/>
            </a:pPr>
            <a:r>
              <a:t/>
            </a:r>
            <a:endParaRPr sz="2400"/>
          </a:p>
          <a:p>
            <a:pPr lvl="0" rtl="0" algn="ctr">
              <a:spcBef>
                <a:spcPts val="0"/>
              </a:spcBef>
              <a:buNone/>
            </a:pPr>
            <a:r>
              <a:rPr lang="en" sz="2400" u="sng">
                <a:solidFill>
                  <a:schemeClr val="hlink"/>
                </a:solidFill>
                <a:hlinkClick r:id="rId5"/>
              </a:rPr>
              <a:t>nancypenchev@gmail.com</a:t>
            </a:r>
          </a:p>
          <a:p>
            <a:pPr lvl="0" rtl="0" algn="ctr">
              <a:spcBef>
                <a:spcPts val="0"/>
              </a:spcBef>
              <a:buNone/>
            </a:pPr>
            <a:r>
              <a:t/>
            </a:r>
            <a:endParaRPr sz="2400"/>
          </a:p>
          <a:p>
            <a:pPr lvl="0" rtl="0" algn="ctr">
              <a:spcBef>
                <a:spcPts val="0"/>
              </a:spcBef>
              <a:buNone/>
            </a:pPr>
            <a:r>
              <a:rPr lang="en" sz="2400"/>
              <a:t>Twitter: @penchevable</a:t>
            </a:r>
          </a:p>
          <a:p>
            <a:pPr lvl="0" rtl="0" algn="ctr">
              <a:spcBef>
                <a:spcPts val="0"/>
              </a:spcBef>
              <a:buNone/>
            </a:pPr>
            <a:r>
              <a:t/>
            </a:r>
            <a:endParaRPr/>
          </a:p>
          <a:p>
            <a:pPr lvl="0" algn="ctr">
              <a:spcBef>
                <a:spcPts val="0"/>
              </a:spcBef>
              <a:buNone/>
            </a:pPr>
            <a:r>
              <a:t/>
            </a:r>
            <a:endParaRPr/>
          </a:p>
        </p:txBody>
      </p:sp>
      <p:sp>
        <p:nvSpPr>
          <p:cNvPr id="67" name="Shape 67"/>
          <p:cNvSpPr txBox="1"/>
          <p:nvPr/>
        </p:nvSpPr>
        <p:spPr>
          <a:xfrm>
            <a:off x="285000" y="2453450"/>
            <a:ext cx="2137499" cy="2470200"/>
          </a:xfrm>
          <a:prstGeom prst="rect">
            <a:avLst/>
          </a:prstGeom>
          <a:noFill/>
          <a:ln>
            <a:noFill/>
          </a:ln>
        </p:spPr>
        <p:txBody>
          <a:bodyPr anchorCtr="0" anchor="t" bIns="91425" lIns="91425" rIns="91425" tIns="91425">
            <a:noAutofit/>
          </a:bodyPr>
          <a:lstStyle/>
          <a:p>
            <a:pPr lvl="0" rtl="0">
              <a:spcBef>
                <a:spcPts val="0"/>
              </a:spcBef>
              <a:buNone/>
            </a:pPr>
            <a:r>
              <a:rPr lang="en"/>
              <a:t>Have technology, </a:t>
            </a:r>
          </a:p>
          <a:p>
            <a:pPr lvl="0" rtl="0">
              <a:spcBef>
                <a:spcPts val="0"/>
              </a:spcBef>
              <a:buNone/>
            </a:pPr>
            <a:r>
              <a:rPr lang="en"/>
              <a:t>will share!</a:t>
            </a:r>
          </a:p>
          <a:p>
            <a:pPr lvl="0" rtl="0">
              <a:spcBef>
                <a:spcPts val="0"/>
              </a:spcBef>
              <a:buNone/>
            </a:pPr>
            <a:r>
              <a:t/>
            </a:r>
            <a:endParaRPr/>
          </a:p>
          <a:p>
            <a:pPr lvl="0" rtl="0">
              <a:spcBef>
                <a:spcPts val="0"/>
              </a:spcBef>
              <a:buNone/>
            </a:pPr>
            <a:r>
              <a:rPr lang="en"/>
              <a:t>I present on Technology, PD, Literacy, Coding, Student-centered learning, and STEAM!</a:t>
            </a:r>
          </a:p>
          <a:p>
            <a:pPr lvl="0" rtl="0">
              <a:spcBef>
                <a:spcPts val="0"/>
              </a:spcBef>
              <a:buNone/>
            </a:pPr>
            <a:r>
              <a:t/>
            </a:r>
            <a:endParaRPr/>
          </a:p>
          <a:p>
            <a:pPr lvl="0">
              <a:spcBef>
                <a:spcPts val="0"/>
              </a:spcBef>
              <a:buNone/>
            </a:pPr>
            <a:r>
              <a:rPr lang="en"/>
              <a:t>In-person or online sessions available!</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2" name="Shape 182"/>
        <p:cNvGrpSpPr/>
        <p:nvPr/>
      </p:nvGrpSpPr>
      <p:grpSpPr>
        <a:xfrm>
          <a:off x="0" y="0"/>
          <a:ext cx="0" cy="0"/>
          <a:chOff x="0" y="0"/>
          <a:chExt cx="0" cy="0"/>
        </a:xfrm>
      </p:grpSpPr>
      <p:pic>
        <p:nvPicPr>
          <p:cNvPr id="183" name="Shape 183"/>
          <p:cNvPicPr preferRelativeResize="0"/>
          <p:nvPr/>
        </p:nvPicPr>
        <p:blipFill>
          <a:blip r:embed="rId3">
            <a:alphaModFix/>
          </a:blip>
          <a:stretch>
            <a:fillRect/>
          </a:stretch>
        </p:blipFill>
        <p:spPr>
          <a:xfrm>
            <a:off x="2644151" y="0"/>
            <a:ext cx="3855697"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7" name="Shape 187"/>
        <p:cNvGrpSpPr/>
        <p:nvPr/>
      </p:nvGrpSpPr>
      <p:grpSpPr>
        <a:xfrm>
          <a:off x="0" y="0"/>
          <a:ext cx="0" cy="0"/>
          <a:chOff x="0" y="0"/>
          <a:chExt cx="0" cy="0"/>
        </a:xfrm>
      </p:grpSpPr>
      <p:sp>
        <p:nvSpPr>
          <p:cNvPr id="188" name="Shape 188"/>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u="sng">
                <a:solidFill>
                  <a:schemeClr val="hlink"/>
                </a:solidFill>
                <a:hlinkClick r:id="rId3"/>
              </a:rPr>
              <a:t>Chatterkids</a:t>
            </a:r>
            <a:r>
              <a:rPr lang="en"/>
              <a:t>/</a:t>
            </a:r>
            <a:r>
              <a:rPr lang="en" u="sng">
                <a:solidFill>
                  <a:schemeClr val="hlink"/>
                </a:solidFill>
                <a:hlinkClick r:id="rId4"/>
              </a:rPr>
              <a:t>Blabberize</a:t>
            </a:r>
          </a:p>
        </p:txBody>
      </p:sp>
      <p:sp>
        <p:nvSpPr>
          <p:cNvPr id="189" name="Shape 189"/>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a:p>
            <a:pPr lvl="0" rtl="0">
              <a:spcBef>
                <a:spcPts val="0"/>
              </a:spcBef>
              <a:buNone/>
            </a:pPr>
            <a:r>
              <a:rPr lang="en" u="sng">
                <a:solidFill>
                  <a:schemeClr val="hlink"/>
                </a:solidFill>
                <a:hlinkClick r:id="rId5"/>
              </a:rPr>
              <a:t>How to Blabberize</a:t>
            </a:r>
          </a:p>
          <a:p>
            <a:pPr lvl="0" rtl="0">
              <a:spcBef>
                <a:spcPts val="0"/>
              </a:spcBef>
              <a:buNone/>
            </a:pPr>
            <a:r>
              <a:t/>
            </a:r>
            <a:endParaRPr/>
          </a:p>
          <a:p>
            <a:pPr lvl="0" rtl="0">
              <a:spcBef>
                <a:spcPts val="0"/>
              </a:spcBef>
              <a:buNone/>
            </a:pPr>
            <a:r>
              <a:rPr lang="en" u="sng">
                <a:solidFill>
                  <a:schemeClr val="hlink"/>
                </a:solidFill>
                <a:hlinkClick r:id="rId6"/>
              </a:rPr>
              <a:t>How to Chatterkids</a:t>
            </a:r>
          </a:p>
          <a:p>
            <a:pPr lvl="0" rtl="0">
              <a:spcBef>
                <a:spcPts val="0"/>
              </a:spcBef>
              <a:buNone/>
            </a:pPr>
            <a:r>
              <a:t/>
            </a:r>
            <a:endParaRPr/>
          </a:p>
          <a:p>
            <a:pPr lvl="0">
              <a:spcBef>
                <a:spcPts val="0"/>
              </a:spcBef>
              <a:buNone/>
            </a:pPr>
            <a:r>
              <a:t/>
            </a:r>
            <a:endParaRPr/>
          </a:p>
        </p:txBody>
      </p:sp>
      <p:pic>
        <p:nvPicPr>
          <p:cNvPr id="190" name="Shape 190"/>
          <p:cNvPicPr preferRelativeResize="0"/>
          <p:nvPr/>
        </p:nvPicPr>
        <p:blipFill>
          <a:blip r:embed="rId7">
            <a:alphaModFix/>
          </a:blip>
          <a:stretch>
            <a:fillRect/>
          </a:stretch>
        </p:blipFill>
        <p:spPr>
          <a:xfrm>
            <a:off x="7277100" y="1725937"/>
            <a:ext cx="1866900" cy="1819275"/>
          </a:xfrm>
          <a:prstGeom prst="rect">
            <a:avLst/>
          </a:prstGeom>
          <a:noFill/>
          <a:ln>
            <a:noFill/>
          </a:ln>
        </p:spPr>
      </p:pic>
      <p:pic>
        <p:nvPicPr>
          <p:cNvPr id="191" name="Shape 191"/>
          <p:cNvPicPr preferRelativeResize="0"/>
          <p:nvPr/>
        </p:nvPicPr>
        <p:blipFill>
          <a:blip r:embed="rId8">
            <a:alphaModFix/>
          </a:blip>
          <a:stretch>
            <a:fillRect/>
          </a:stretch>
        </p:blipFill>
        <p:spPr>
          <a:xfrm>
            <a:off x="6897200" y="177477"/>
            <a:ext cx="2194699" cy="1183424"/>
          </a:xfrm>
          <a:prstGeom prst="rect">
            <a:avLst/>
          </a:prstGeom>
          <a:noFill/>
          <a:ln>
            <a:noFill/>
          </a:ln>
        </p:spPr>
      </p:pic>
      <p:sp>
        <p:nvSpPr>
          <p:cNvPr descr="Studies Weekly gives teachers hundreds of ideas and ways to make education entertaining for your students and you!  Check out this video of George Washington, then go to Blabberize to set up a free account and get started creating your own!" id="192" name="Shape 192" title="George Washington Blabberized!">
            <a:hlinkClick r:id="rId9"/>
          </p:cNvPr>
          <p:cNvSpPr/>
          <p:nvPr/>
        </p:nvSpPr>
        <p:spPr>
          <a:xfrm>
            <a:off x="3289450" y="1187950"/>
            <a:ext cx="2257350" cy="1692999"/>
          </a:xfrm>
          <a:prstGeom prst="rect">
            <a:avLst/>
          </a:prstGeom>
          <a:blipFill>
            <a:blip r:embed="rId10">
              <a:alphaModFix/>
            </a:blip>
            <a:stretch>
              <a:fillRect/>
            </a:stretch>
          </a:blipFill>
          <a:ln>
            <a:noFill/>
          </a:ln>
        </p:spPr>
      </p:sp>
      <p:sp>
        <p:nvSpPr>
          <p:cNvPr descr="2nd grade students at Ashley Elementary researched a forest animal and 3rd grade students researched one of the presidents of the USA .  They drew a picture of their topic and summarized their information to create Blabberize avitars." id="193" name="Shape 193" title="Understanding: Blabberize">
            <a:hlinkClick r:id="rId11"/>
          </p:cNvPr>
          <p:cNvSpPr/>
          <p:nvPr/>
        </p:nvSpPr>
        <p:spPr>
          <a:xfrm>
            <a:off x="5072300" y="3209250"/>
            <a:ext cx="2024725" cy="1518533"/>
          </a:xfrm>
          <a:prstGeom prst="rect">
            <a:avLst/>
          </a:prstGeom>
          <a:blipFill>
            <a:blip r:embed="rId12">
              <a:alphaModFix/>
            </a:blip>
            <a:stretch>
              <a:fillRect/>
            </a:stretch>
          </a:blipFill>
          <a:ln>
            <a:noFill/>
          </a:ln>
        </p:spPr>
      </p:sp>
      <p:sp>
        <p:nvSpPr>
          <p:cNvPr descr="A 5th grade student at Boal Elementary created a Blabberize explaining what a solid is." id="194" name="Shape 194" title="Analyzing: Blabberize Matter - Solid">
            <a:hlinkClick r:id="rId13"/>
          </p:cNvPr>
          <p:cNvSpPr/>
          <p:nvPr/>
        </p:nvSpPr>
        <p:spPr>
          <a:xfrm>
            <a:off x="706600" y="3353721"/>
            <a:ext cx="2024725" cy="1518525"/>
          </a:xfrm>
          <a:prstGeom prst="rect">
            <a:avLst/>
          </a:prstGeom>
          <a:blipFill>
            <a:blip r:embed="rId14">
              <a:alphaModFix/>
            </a:blip>
            <a:stretch>
              <a:fillRect/>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8" name="Shape 198"/>
        <p:cNvGrpSpPr/>
        <p:nvPr/>
      </p:nvGrpSpPr>
      <p:grpSpPr>
        <a:xfrm>
          <a:off x="0" y="0"/>
          <a:ext cx="0" cy="0"/>
          <a:chOff x="0" y="0"/>
          <a:chExt cx="0" cy="0"/>
        </a:xfrm>
      </p:grpSpPr>
      <p:sp>
        <p:nvSpPr>
          <p:cNvPr id="199" name="Shape 199"/>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u="sng">
                <a:solidFill>
                  <a:schemeClr val="hlink"/>
                </a:solidFill>
                <a:hlinkClick r:id="rId3"/>
              </a:rPr>
              <a:t>QR</a:t>
            </a:r>
            <a:r>
              <a:rPr lang="en"/>
              <a:t> codes</a:t>
            </a:r>
          </a:p>
        </p:txBody>
      </p:sp>
      <p:sp>
        <p:nvSpPr>
          <p:cNvPr id="200" name="Shape 200"/>
          <p:cNvSpPr txBox="1"/>
          <p:nvPr>
            <p:ph idx="1" type="body"/>
          </p:nvPr>
        </p:nvSpPr>
        <p:spPr>
          <a:xfrm>
            <a:off x="201875" y="1278525"/>
            <a:ext cx="8484899" cy="3630300"/>
          </a:xfrm>
          <a:prstGeom prst="rect">
            <a:avLst/>
          </a:prstGeom>
        </p:spPr>
        <p:txBody>
          <a:bodyPr anchorCtr="0" anchor="t" bIns="91425" lIns="91425" rIns="91425" tIns="91425">
            <a:noAutofit/>
          </a:bodyPr>
          <a:lstStyle/>
          <a:p>
            <a:pPr lvl="0" rtl="0">
              <a:spcBef>
                <a:spcPts val="0"/>
              </a:spcBef>
              <a:buNone/>
            </a:pPr>
            <a:r>
              <a:t/>
            </a:r>
            <a:endParaRPr/>
          </a:p>
          <a:p>
            <a:pPr lvl="0" rtl="0">
              <a:spcBef>
                <a:spcPts val="0"/>
              </a:spcBef>
              <a:buNone/>
            </a:pPr>
            <a:r>
              <a:rPr lang="en" u="sng">
                <a:solidFill>
                  <a:schemeClr val="hlink"/>
                </a:solidFill>
                <a:hlinkClick r:id="rId4"/>
              </a:rPr>
              <a:t>How to create QR codes</a:t>
            </a:r>
          </a:p>
          <a:p>
            <a:pPr lvl="0" rtl="0">
              <a:spcBef>
                <a:spcPts val="0"/>
              </a:spcBef>
              <a:buNone/>
            </a:pPr>
            <a:r>
              <a:rPr lang="en" u="sng">
                <a:solidFill>
                  <a:schemeClr val="hlink"/>
                </a:solidFill>
                <a:hlinkClick r:id="rId5"/>
              </a:rPr>
              <a:t>Amazing resources from a middle school</a:t>
            </a:r>
          </a:p>
          <a:p>
            <a:pPr lvl="0" rtl="0">
              <a:spcBef>
                <a:spcPts val="0"/>
              </a:spcBef>
              <a:buNone/>
            </a:pPr>
            <a:r>
              <a:rPr lang="en" u="sng">
                <a:solidFill>
                  <a:schemeClr val="hlink"/>
                </a:solidFill>
                <a:hlinkClick r:id="rId6"/>
              </a:rPr>
              <a:t>More great examples from all areas</a:t>
            </a:r>
          </a:p>
          <a:p>
            <a:pPr lvl="0" rtl="0">
              <a:spcBef>
                <a:spcPts val="0"/>
              </a:spcBef>
              <a:buNone/>
            </a:pPr>
            <a:r>
              <a:t/>
            </a:r>
            <a:endParaRPr/>
          </a:p>
          <a:p>
            <a:pPr lvl="0">
              <a:spcBef>
                <a:spcPts val="0"/>
              </a:spcBef>
              <a:buNone/>
            </a:pPr>
            <a:r>
              <a:rPr lang="en" u="sng">
                <a:solidFill>
                  <a:schemeClr val="hlink"/>
                </a:solidFill>
                <a:hlinkClick r:id="rId7"/>
              </a:rPr>
              <a:t>Literacy centers example</a:t>
            </a:r>
          </a:p>
        </p:txBody>
      </p:sp>
      <p:pic>
        <p:nvPicPr>
          <p:cNvPr id="201" name="Shape 201"/>
          <p:cNvPicPr preferRelativeResize="0"/>
          <p:nvPr/>
        </p:nvPicPr>
        <p:blipFill>
          <a:blip r:embed="rId8">
            <a:alphaModFix/>
          </a:blip>
          <a:stretch>
            <a:fillRect/>
          </a:stretch>
        </p:blipFill>
        <p:spPr>
          <a:xfrm>
            <a:off x="5867700" y="281300"/>
            <a:ext cx="1905000" cy="1905000"/>
          </a:xfrm>
          <a:prstGeom prst="rect">
            <a:avLst/>
          </a:prstGeom>
          <a:noFill/>
          <a:ln>
            <a:noFill/>
          </a:ln>
        </p:spPr>
      </p:pic>
      <p:sp>
        <p:nvSpPr>
          <p:cNvPr descr="http://www.brownsels.com.au http://www.facebook.com/brownsels BROWNS English Language School steps inside one of our Pre Intermediate classrooms to take a look into their writing lesson using QR codes. This modern writing lesson gets students not only writing a report but also incorporates vocabulary, listening, speaking, reading (using QR codes) and grammar. Stay tuned for more coming soon.  Teacher: Janelle www.facebook.com/brownsels" id="202" name="Shape 202" title="English Writing Class using QR codes: Pre Intermediate level">
            <a:hlinkClick r:id="rId9"/>
          </p:cNvPr>
          <p:cNvSpPr/>
          <p:nvPr/>
        </p:nvSpPr>
        <p:spPr>
          <a:xfrm>
            <a:off x="5451275" y="2782500"/>
            <a:ext cx="2458125" cy="1843599"/>
          </a:xfrm>
          <a:prstGeom prst="rect">
            <a:avLst/>
          </a:prstGeom>
          <a:blipFill>
            <a:blip r:embed="rId10">
              <a:alphaModFix/>
            </a:blip>
            <a:stretch>
              <a:fillRect/>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6" name="Shape 206"/>
        <p:cNvGrpSpPr/>
        <p:nvPr/>
      </p:nvGrpSpPr>
      <p:grpSpPr>
        <a:xfrm>
          <a:off x="0" y="0"/>
          <a:ext cx="0" cy="0"/>
          <a:chOff x="0" y="0"/>
          <a:chExt cx="0" cy="0"/>
        </a:xfrm>
      </p:grpSpPr>
      <p:sp>
        <p:nvSpPr>
          <p:cNvPr id="207" name="Shape 207"/>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u="sng">
                <a:solidFill>
                  <a:schemeClr val="hlink"/>
                </a:solidFill>
                <a:hlinkClick r:id="rId3"/>
              </a:rPr>
              <a:t>EPIC! Books</a:t>
            </a:r>
          </a:p>
        </p:txBody>
      </p:sp>
      <p:sp>
        <p:nvSpPr>
          <p:cNvPr id="208" name="Shape 20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lgn="ctr">
              <a:spcBef>
                <a:spcPts val="0"/>
              </a:spcBef>
              <a:buNone/>
            </a:pPr>
            <a:r>
              <a:rPr lang="en" sz="6000"/>
              <a:t>Free books!!!!!</a:t>
            </a:r>
          </a:p>
          <a:p>
            <a:pPr lvl="0">
              <a:spcBef>
                <a:spcPts val="0"/>
              </a:spcBef>
              <a:buNone/>
            </a:pPr>
            <a:r>
              <a:rPr lang="en" sz="1400"/>
              <a:t>Educators are free, can create classrooms, families are $4.99 to support the free-ness of teachers!</a:t>
            </a:r>
          </a:p>
        </p:txBody>
      </p:sp>
      <p:pic>
        <p:nvPicPr>
          <p:cNvPr descr="epic.jpg" id="209" name="Shape 209"/>
          <p:cNvPicPr preferRelativeResize="0"/>
          <p:nvPr/>
        </p:nvPicPr>
        <p:blipFill>
          <a:blip r:embed="rId4">
            <a:alphaModFix/>
          </a:blip>
          <a:stretch>
            <a:fillRect/>
          </a:stretch>
        </p:blipFill>
        <p:spPr>
          <a:xfrm>
            <a:off x="7871940" y="128815"/>
            <a:ext cx="960349" cy="9603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3" name="Shape 213"/>
        <p:cNvGrpSpPr/>
        <p:nvPr/>
      </p:nvGrpSpPr>
      <p:grpSpPr>
        <a:xfrm>
          <a:off x="0" y="0"/>
          <a:ext cx="0" cy="0"/>
          <a:chOff x="0" y="0"/>
          <a:chExt cx="0" cy="0"/>
        </a:xfrm>
      </p:grpSpPr>
      <p:sp>
        <p:nvSpPr>
          <p:cNvPr id="214" name="Shape 214"/>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u="sng">
                <a:solidFill>
                  <a:schemeClr val="hlink"/>
                </a:solidFill>
                <a:hlinkClick r:id="rId3"/>
              </a:rPr>
              <a:t>Padlet</a:t>
            </a:r>
          </a:p>
        </p:txBody>
      </p:sp>
      <p:sp>
        <p:nvSpPr>
          <p:cNvPr id="215" name="Shape 215"/>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u="sng">
                <a:solidFill>
                  <a:schemeClr val="hlink"/>
                </a:solidFill>
                <a:hlinkClick r:id="rId4"/>
              </a:rPr>
              <a:t>How To Padlet</a:t>
            </a:r>
          </a:p>
          <a:p>
            <a:pPr lvl="0" rtl="0">
              <a:spcBef>
                <a:spcPts val="0"/>
              </a:spcBef>
              <a:buNone/>
            </a:pPr>
            <a:r>
              <a:rPr lang="en" u="sng">
                <a:solidFill>
                  <a:schemeClr val="hlink"/>
                </a:solidFill>
                <a:hlinkClick r:id="rId5"/>
              </a:rPr>
              <a:t>Examples in Social Studies</a:t>
            </a:r>
          </a:p>
          <a:p>
            <a:pPr lvl="0" rtl="0">
              <a:spcBef>
                <a:spcPts val="0"/>
              </a:spcBef>
              <a:buNone/>
            </a:pPr>
            <a:r>
              <a:rPr lang="en" u="sng">
                <a:solidFill>
                  <a:schemeClr val="hlink"/>
                </a:solidFill>
                <a:hlinkClick r:id="rId6"/>
              </a:rPr>
              <a:t>Reading to writing example</a:t>
            </a:r>
          </a:p>
          <a:p>
            <a:pPr lvl="0" rtl="0">
              <a:spcBef>
                <a:spcPts val="0"/>
              </a:spcBef>
              <a:buNone/>
            </a:pPr>
            <a:r>
              <a:rPr lang="en" u="sng">
                <a:solidFill>
                  <a:schemeClr val="hlink"/>
                </a:solidFill>
                <a:hlinkClick r:id="rId7"/>
              </a:rPr>
              <a:t>Math class example video</a:t>
            </a:r>
          </a:p>
          <a:p>
            <a:pPr lvl="0" rtl="0">
              <a:spcBef>
                <a:spcPts val="0"/>
              </a:spcBef>
              <a:buNone/>
            </a:pPr>
            <a:r>
              <a:t/>
            </a:r>
            <a:endParaRPr/>
          </a:p>
          <a:p>
            <a:pPr lvl="0">
              <a:spcBef>
                <a:spcPts val="0"/>
              </a:spcBef>
              <a:buNone/>
            </a:pPr>
            <a:r>
              <a:rPr lang="en"/>
              <a:t>now in APP form!</a:t>
            </a:r>
          </a:p>
        </p:txBody>
      </p:sp>
      <p:pic>
        <p:nvPicPr>
          <p:cNvPr id="216" name="Shape 216"/>
          <p:cNvPicPr preferRelativeResize="0"/>
          <p:nvPr/>
        </p:nvPicPr>
        <p:blipFill>
          <a:blip r:embed="rId8">
            <a:alphaModFix/>
          </a:blip>
          <a:stretch>
            <a:fillRect/>
          </a:stretch>
        </p:blipFill>
        <p:spPr>
          <a:xfrm>
            <a:off x="3607349" y="643228"/>
            <a:ext cx="2726773" cy="1981746"/>
          </a:xfrm>
          <a:prstGeom prst="rect">
            <a:avLst/>
          </a:prstGeom>
          <a:noFill/>
          <a:ln>
            <a:noFill/>
          </a:ln>
        </p:spPr>
      </p:pic>
      <p:pic>
        <p:nvPicPr>
          <p:cNvPr id="217" name="Shape 217"/>
          <p:cNvPicPr preferRelativeResize="0"/>
          <p:nvPr/>
        </p:nvPicPr>
        <p:blipFill>
          <a:blip r:embed="rId9">
            <a:alphaModFix/>
          </a:blip>
          <a:stretch>
            <a:fillRect/>
          </a:stretch>
        </p:blipFill>
        <p:spPr>
          <a:xfrm>
            <a:off x="6334112" y="-12"/>
            <a:ext cx="2809875" cy="1628775"/>
          </a:xfrm>
          <a:prstGeom prst="rect">
            <a:avLst/>
          </a:prstGeom>
          <a:noFill/>
          <a:ln>
            <a:noFill/>
          </a:ln>
        </p:spPr>
      </p:pic>
      <p:pic>
        <p:nvPicPr>
          <p:cNvPr descr="padlet.jpg" id="218" name="Shape 218"/>
          <p:cNvPicPr preferRelativeResize="0"/>
          <p:nvPr/>
        </p:nvPicPr>
        <p:blipFill>
          <a:blip r:embed="rId10">
            <a:alphaModFix/>
          </a:blip>
          <a:stretch>
            <a:fillRect/>
          </a:stretch>
        </p:blipFill>
        <p:spPr>
          <a:xfrm>
            <a:off x="5773800" y="2413425"/>
            <a:ext cx="3136525" cy="24269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2" name="Shape 222"/>
        <p:cNvGrpSpPr/>
        <p:nvPr/>
      </p:nvGrpSpPr>
      <p:grpSpPr>
        <a:xfrm>
          <a:off x="0" y="0"/>
          <a:ext cx="0" cy="0"/>
          <a:chOff x="0" y="0"/>
          <a:chExt cx="0" cy="0"/>
        </a:xfrm>
      </p:grpSpPr>
      <p:sp>
        <p:nvSpPr>
          <p:cNvPr id="223" name="Shape 223"/>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a:t>Commercial: </a:t>
            </a:r>
            <a:r>
              <a:rPr lang="en" u="sng">
                <a:solidFill>
                  <a:schemeClr val="hlink"/>
                </a:solidFill>
                <a:hlinkClick r:id="rId3"/>
              </a:rPr>
              <a:t>Dot and Dash</a:t>
            </a:r>
          </a:p>
        </p:txBody>
      </p:sp>
      <p:pic>
        <p:nvPicPr>
          <p:cNvPr id="224" name="Shape 224"/>
          <p:cNvPicPr preferRelativeResize="0"/>
          <p:nvPr/>
        </p:nvPicPr>
        <p:blipFill>
          <a:blip r:embed="rId4">
            <a:alphaModFix/>
          </a:blip>
          <a:stretch>
            <a:fillRect/>
          </a:stretch>
        </p:blipFill>
        <p:spPr>
          <a:xfrm>
            <a:off x="1692802" y="1170900"/>
            <a:ext cx="4965723" cy="39725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8" name="Shape 228"/>
        <p:cNvGrpSpPr/>
        <p:nvPr/>
      </p:nvGrpSpPr>
      <p:grpSpPr>
        <a:xfrm>
          <a:off x="0" y="0"/>
          <a:ext cx="0" cy="0"/>
          <a:chOff x="0" y="0"/>
          <a:chExt cx="0" cy="0"/>
        </a:xfrm>
      </p:grpSpPr>
      <p:pic>
        <p:nvPicPr>
          <p:cNvPr id="229" name="Shape 229"/>
          <p:cNvPicPr preferRelativeResize="0"/>
          <p:nvPr/>
        </p:nvPicPr>
        <p:blipFill>
          <a:blip r:embed="rId3">
            <a:alphaModFix/>
          </a:blip>
          <a:stretch>
            <a:fillRect/>
          </a:stretch>
        </p:blipFill>
        <p:spPr>
          <a:xfrm>
            <a:off x="2643187" y="0"/>
            <a:ext cx="3857625"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3" name="Shape 233"/>
        <p:cNvGrpSpPr/>
        <p:nvPr/>
      </p:nvGrpSpPr>
      <p:grpSpPr>
        <a:xfrm>
          <a:off x="0" y="0"/>
          <a:ext cx="0" cy="0"/>
          <a:chOff x="0" y="0"/>
          <a:chExt cx="0" cy="0"/>
        </a:xfrm>
      </p:grpSpPr>
      <p:sp>
        <p:nvSpPr>
          <p:cNvPr id="234" name="Shape 234"/>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u="sng">
                <a:solidFill>
                  <a:schemeClr val="hlink"/>
                </a:solidFill>
                <a:hlinkClick r:id="rId3"/>
              </a:rPr>
              <a:t>Thinglink</a:t>
            </a:r>
          </a:p>
        </p:txBody>
      </p:sp>
      <p:sp>
        <p:nvSpPr>
          <p:cNvPr id="235" name="Shape 235"/>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u="sng">
                <a:solidFill>
                  <a:schemeClr val="hlink"/>
                </a:solidFill>
                <a:hlinkClick r:id="rId4"/>
              </a:rPr>
              <a:t>How to Thinglink</a:t>
            </a:r>
          </a:p>
          <a:p>
            <a:pPr lvl="0" rtl="0">
              <a:spcBef>
                <a:spcPts val="0"/>
              </a:spcBef>
              <a:buNone/>
            </a:pPr>
            <a:r>
              <a:t/>
            </a:r>
            <a:endParaRPr/>
          </a:p>
          <a:p>
            <a:pPr indent="0" lvl="0" marL="0" rtl="0" algn="l">
              <a:spcBef>
                <a:spcPts val="0"/>
              </a:spcBef>
              <a:buNone/>
            </a:pPr>
            <a:r>
              <a:rPr lang="en" u="sng">
                <a:solidFill>
                  <a:schemeClr val="hlink"/>
                </a:solidFill>
                <a:hlinkClick r:id="rId5"/>
              </a:rPr>
              <a:t>Example of Thinglink for Social Studies and Art</a:t>
            </a:r>
          </a:p>
          <a:p>
            <a:pPr lvl="0" algn="r">
              <a:spcBef>
                <a:spcPts val="0"/>
              </a:spcBef>
              <a:buNone/>
            </a:pPr>
            <a:r>
              <a:rPr lang="en" u="sng">
                <a:solidFill>
                  <a:schemeClr val="hlink"/>
                </a:solidFill>
                <a:hlinkClick r:id="rId6"/>
              </a:rPr>
              <a:t>Supporting Close Reading with Thinglink</a:t>
            </a:r>
          </a:p>
        </p:txBody>
      </p:sp>
      <p:pic>
        <p:nvPicPr>
          <p:cNvPr id="236" name="Shape 236"/>
          <p:cNvPicPr preferRelativeResize="0"/>
          <p:nvPr/>
        </p:nvPicPr>
        <p:blipFill rotWithShape="1">
          <a:blip r:embed="rId7">
            <a:alphaModFix/>
          </a:blip>
          <a:srcRect b="4021" l="-3508" r="0" t="0"/>
          <a:stretch/>
        </p:blipFill>
        <p:spPr>
          <a:xfrm>
            <a:off x="7825826" y="101100"/>
            <a:ext cx="1092248" cy="1132974"/>
          </a:xfrm>
          <a:prstGeom prst="rect">
            <a:avLst/>
          </a:prstGeom>
          <a:noFill/>
          <a:ln>
            <a:noFill/>
          </a:ln>
        </p:spPr>
      </p:pic>
      <p:pic>
        <p:nvPicPr>
          <p:cNvPr id="237" name="Shape 237"/>
          <p:cNvPicPr preferRelativeResize="0"/>
          <p:nvPr/>
        </p:nvPicPr>
        <p:blipFill>
          <a:blip r:embed="rId8">
            <a:alphaModFix/>
          </a:blip>
          <a:stretch>
            <a:fillRect/>
          </a:stretch>
        </p:blipFill>
        <p:spPr>
          <a:xfrm>
            <a:off x="1435325" y="2938250"/>
            <a:ext cx="2418224" cy="1902325"/>
          </a:xfrm>
          <a:prstGeom prst="rect">
            <a:avLst/>
          </a:prstGeom>
          <a:noFill/>
          <a:ln>
            <a:noFill/>
          </a:ln>
        </p:spPr>
      </p:pic>
      <p:sp>
        <p:nvSpPr>
          <p:cNvPr descr="How to use Thinglink to engage students in responding to a picture book.  A suggestion is to model it with the cover of the book (do it together) and then have students in groups do this with specific pages.  They can save and email a copy to themselves and to the teacher, and also present it to the class. Warning:  this should be done at one sitting and then saved and sent as it doesn't stay when the app is closed." id="238" name="Shape 238" title="Thinglink for response - picture book">
            <a:hlinkClick r:id="rId9"/>
          </p:cNvPr>
          <p:cNvSpPr/>
          <p:nvPr/>
        </p:nvSpPr>
        <p:spPr>
          <a:xfrm>
            <a:off x="3329650" y="-25650"/>
            <a:ext cx="2982075" cy="2236550"/>
          </a:xfrm>
          <a:prstGeom prst="rect">
            <a:avLst/>
          </a:prstGeom>
          <a:blipFill>
            <a:blip r:embed="rId10">
              <a:alphaModFix/>
            </a:blip>
            <a:stretch>
              <a:fillRect/>
            </a:stretch>
          </a:blipFill>
          <a:ln>
            <a:noFill/>
          </a:ln>
        </p:spPr>
      </p:sp>
      <p:pic>
        <p:nvPicPr>
          <p:cNvPr id="239" name="Shape 239"/>
          <p:cNvPicPr preferRelativeResize="0"/>
          <p:nvPr/>
        </p:nvPicPr>
        <p:blipFill rotWithShape="1">
          <a:blip r:embed="rId11">
            <a:alphaModFix/>
          </a:blip>
          <a:srcRect b="0" l="0" r="-29735" t="-29735"/>
          <a:stretch/>
        </p:blipFill>
        <p:spPr>
          <a:xfrm>
            <a:off x="5967683" y="2938250"/>
            <a:ext cx="3067417" cy="21328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3" name="Shape 243"/>
        <p:cNvGrpSpPr/>
        <p:nvPr/>
      </p:nvGrpSpPr>
      <p:grpSpPr>
        <a:xfrm>
          <a:off x="0" y="0"/>
          <a:ext cx="0" cy="0"/>
          <a:chOff x="0" y="0"/>
          <a:chExt cx="0" cy="0"/>
        </a:xfrm>
      </p:grpSpPr>
      <p:sp>
        <p:nvSpPr>
          <p:cNvPr id="244" name="Shape 244"/>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u="sng">
                <a:solidFill>
                  <a:schemeClr val="hlink"/>
                </a:solidFill>
                <a:hlinkClick r:id="rId3"/>
              </a:rPr>
              <a:t>Doodle Buddy</a:t>
            </a:r>
          </a:p>
        </p:txBody>
      </p:sp>
      <p:sp>
        <p:nvSpPr>
          <p:cNvPr id="245" name="Shape 245"/>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u="sng">
                <a:solidFill>
                  <a:schemeClr val="hlink"/>
                </a:solidFill>
                <a:hlinkClick r:id="rId4"/>
              </a:rPr>
              <a:t>How to Doodle Buddy</a:t>
            </a:r>
          </a:p>
          <a:p>
            <a:pPr lvl="0" rtl="0">
              <a:spcBef>
                <a:spcPts val="0"/>
              </a:spcBef>
              <a:buNone/>
            </a:pPr>
            <a:r>
              <a:t/>
            </a:r>
            <a:endParaRPr/>
          </a:p>
          <a:p>
            <a:pPr lvl="0" rtl="0">
              <a:spcBef>
                <a:spcPts val="0"/>
              </a:spcBef>
              <a:buNone/>
            </a:pPr>
            <a:r>
              <a:t/>
            </a:r>
            <a:endParaRPr/>
          </a:p>
          <a:p>
            <a:pPr lvl="0" rtl="0">
              <a:spcBef>
                <a:spcPts val="0"/>
              </a:spcBef>
              <a:buNone/>
            </a:pPr>
            <a:r>
              <a:rPr lang="en" u="sng">
                <a:solidFill>
                  <a:schemeClr val="hlink"/>
                </a:solidFill>
                <a:hlinkClick r:id="rId5"/>
              </a:rPr>
              <a:t>Examples of Doodle Buddy</a:t>
            </a:r>
          </a:p>
          <a:p>
            <a:pPr lvl="0" rtl="0">
              <a:spcBef>
                <a:spcPts val="0"/>
              </a:spcBef>
              <a:buNone/>
            </a:pPr>
            <a:r>
              <a:t/>
            </a:r>
            <a:endParaRPr/>
          </a:p>
          <a:p>
            <a:pPr lvl="0">
              <a:spcBef>
                <a:spcPts val="0"/>
              </a:spcBef>
              <a:buNone/>
            </a:pPr>
            <a:r>
              <a:rPr lang="en" u="sng">
                <a:solidFill>
                  <a:schemeClr val="hlink"/>
                </a:solidFill>
                <a:hlinkClick r:id="rId6"/>
              </a:rPr>
              <a:t>Ideas for literacy classroom</a:t>
            </a:r>
          </a:p>
        </p:txBody>
      </p:sp>
      <p:pic>
        <p:nvPicPr>
          <p:cNvPr id="246" name="Shape 246"/>
          <p:cNvPicPr preferRelativeResize="0"/>
          <p:nvPr/>
        </p:nvPicPr>
        <p:blipFill>
          <a:blip r:embed="rId7">
            <a:alphaModFix/>
          </a:blip>
          <a:stretch>
            <a:fillRect/>
          </a:stretch>
        </p:blipFill>
        <p:spPr>
          <a:xfrm>
            <a:off x="7457703" y="101102"/>
            <a:ext cx="1677075" cy="1677049"/>
          </a:xfrm>
          <a:prstGeom prst="rect">
            <a:avLst/>
          </a:prstGeom>
          <a:noFill/>
          <a:ln>
            <a:noFill/>
          </a:ln>
        </p:spPr>
      </p:pic>
      <p:pic>
        <p:nvPicPr>
          <p:cNvPr id="247" name="Shape 247"/>
          <p:cNvPicPr preferRelativeResize="0"/>
          <p:nvPr/>
        </p:nvPicPr>
        <p:blipFill>
          <a:blip r:embed="rId8">
            <a:alphaModFix/>
          </a:blip>
          <a:stretch>
            <a:fillRect/>
          </a:stretch>
        </p:blipFill>
        <p:spPr>
          <a:xfrm>
            <a:off x="4435271" y="1322125"/>
            <a:ext cx="2657324" cy="354309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1" name="Shape 251"/>
        <p:cNvGrpSpPr/>
        <p:nvPr/>
      </p:nvGrpSpPr>
      <p:grpSpPr>
        <a:xfrm>
          <a:off x="0" y="0"/>
          <a:ext cx="0" cy="0"/>
          <a:chOff x="0" y="0"/>
          <a:chExt cx="0" cy="0"/>
        </a:xfrm>
      </p:grpSpPr>
      <p:sp>
        <p:nvSpPr>
          <p:cNvPr id="252" name="Shape 252"/>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u="sng">
                <a:solidFill>
                  <a:schemeClr val="hlink"/>
                </a:solidFill>
                <a:hlinkClick r:id="rId3"/>
              </a:rPr>
              <a:t>Sock Puppets</a:t>
            </a:r>
          </a:p>
        </p:txBody>
      </p:sp>
      <p:sp>
        <p:nvSpPr>
          <p:cNvPr id="253" name="Shape 25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u="sng">
                <a:solidFill>
                  <a:schemeClr val="hlink"/>
                </a:solidFill>
                <a:hlinkClick r:id="rId4"/>
              </a:rPr>
              <a:t>How to Sock Puppets</a:t>
            </a:r>
          </a:p>
          <a:p>
            <a:pPr lvl="0" rtl="0">
              <a:spcBef>
                <a:spcPts val="0"/>
              </a:spcBef>
              <a:buNone/>
            </a:pPr>
            <a:r>
              <a:t/>
            </a:r>
            <a:endParaRPr/>
          </a:p>
          <a:p>
            <a:pPr lvl="0" rtl="0">
              <a:spcBef>
                <a:spcPts val="0"/>
              </a:spcBef>
              <a:buNone/>
            </a:pPr>
            <a:r>
              <a:t/>
            </a:r>
            <a:endParaRPr/>
          </a:p>
          <a:p>
            <a:pPr lvl="0" rtl="0">
              <a:spcBef>
                <a:spcPts val="0"/>
              </a:spcBef>
              <a:buNone/>
            </a:pPr>
            <a:r>
              <a:rPr lang="en"/>
              <a:t>Examples:</a:t>
            </a:r>
          </a:p>
          <a:p>
            <a:pPr lvl="0" rtl="0">
              <a:spcBef>
                <a:spcPts val="0"/>
              </a:spcBef>
              <a:buNone/>
            </a:pPr>
            <a:r>
              <a:rPr lang="en"/>
              <a:t>Kindergarten retelling stories </a:t>
            </a:r>
          </a:p>
          <a:p>
            <a:pPr lvl="0" rtl="0">
              <a:spcBef>
                <a:spcPts val="0"/>
              </a:spcBef>
              <a:buNone/>
            </a:pPr>
            <a:r>
              <a:rPr lang="en"/>
              <a:t>Facts about Gettysburg</a:t>
            </a:r>
          </a:p>
          <a:p>
            <a:pPr lvl="0" rtl="0">
              <a:spcBef>
                <a:spcPts val="0"/>
              </a:spcBef>
              <a:buNone/>
            </a:pPr>
            <a:r>
              <a:rPr lang="en"/>
              <a:t>Introducing class lessons</a:t>
            </a:r>
          </a:p>
          <a:p>
            <a:pPr lvl="0" rtl="0">
              <a:spcBef>
                <a:spcPts val="0"/>
              </a:spcBef>
              <a:buNone/>
            </a:pPr>
            <a:r>
              <a:t/>
            </a:r>
            <a:endParaRPr/>
          </a:p>
          <a:p>
            <a:pPr lvl="0">
              <a:spcBef>
                <a:spcPts val="0"/>
              </a:spcBef>
              <a:buNone/>
            </a:pPr>
            <a:r>
              <a:t/>
            </a:r>
            <a:endParaRPr/>
          </a:p>
        </p:txBody>
      </p:sp>
      <p:pic>
        <p:nvPicPr>
          <p:cNvPr id="254" name="Shape 254"/>
          <p:cNvPicPr preferRelativeResize="0"/>
          <p:nvPr/>
        </p:nvPicPr>
        <p:blipFill>
          <a:blip r:embed="rId5">
            <a:alphaModFix/>
          </a:blip>
          <a:stretch>
            <a:fillRect/>
          </a:stretch>
        </p:blipFill>
        <p:spPr>
          <a:xfrm>
            <a:off x="7481450" y="101100"/>
            <a:ext cx="1607024" cy="1688750"/>
          </a:xfrm>
          <a:prstGeom prst="rect">
            <a:avLst/>
          </a:prstGeom>
          <a:noFill/>
          <a:ln>
            <a:noFill/>
          </a:ln>
        </p:spPr>
      </p:pic>
      <p:sp>
        <p:nvSpPr>
          <p:cNvPr descr="Created with Sock Puppets for iPhone and iPad." id="255" name="Shape 255" title="a">
            <a:hlinkClick r:id="rId6"/>
          </p:cNvPr>
          <p:cNvSpPr/>
          <p:nvPr/>
        </p:nvSpPr>
        <p:spPr>
          <a:xfrm>
            <a:off x="3604850" y="2578600"/>
            <a:ext cx="2410299" cy="1807724"/>
          </a:xfrm>
          <a:prstGeom prst="rect">
            <a:avLst/>
          </a:prstGeom>
          <a:blipFill>
            <a:blip r:embed="rId7">
              <a:alphaModFix/>
            </a:blip>
            <a:stretch>
              <a:fillRect/>
            </a:stretch>
          </a:blipFill>
          <a:ln>
            <a:noFill/>
          </a:ln>
        </p:spPr>
      </p:sp>
      <p:sp>
        <p:nvSpPr>
          <p:cNvPr descr="The students are learning to use the sock puppet app to retell a familiar story." id="256" name="Shape 256" title="Sock Puppet app in kindergarten">
            <a:hlinkClick r:id="rId8"/>
          </p:cNvPr>
          <p:cNvSpPr/>
          <p:nvPr/>
        </p:nvSpPr>
        <p:spPr>
          <a:xfrm>
            <a:off x="3496825" y="152399"/>
            <a:ext cx="2653525" cy="1990150"/>
          </a:xfrm>
          <a:prstGeom prst="rect">
            <a:avLst/>
          </a:prstGeom>
          <a:blipFill>
            <a:blip r:embed="rId9">
              <a:alphaModFix/>
            </a:blip>
            <a:stretch>
              <a:fillRect/>
            </a:stretch>
          </a:blipFill>
          <a:ln>
            <a:noFill/>
          </a:ln>
        </p:spPr>
      </p:sp>
      <p:sp>
        <p:nvSpPr>
          <p:cNvPr descr="One way I use free iPad app &quot;Sock Puppets&quot; in storytime: after the kids tell me what the letter of the day is and what it sounds like (I pull it from a bucket; they identify it), I play a short pre-made sock puppet clip demonstrating our Letter of The Day song and mentioning to parents that they can have a great time and build early literacy skills by talking and playing together with their child while creating and recording scenes or songs with the app. The app itself allows you to set the pitch of your voice for each puppet--so when you record, you do so in your natural voice. Sock Puppets: https://itunes.apple.com/us/app/sock-..." id="257" name="Shape 257" title="&quot;Sock Puppets&quot; App in Storytime: B is the Letter of the Day">
            <a:hlinkClick r:id="rId10"/>
          </p:cNvPr>
          <p:cNvSpPr/>
          <p:nvPr/>
        </p:nvSpPr>
        <p:spPr>
          <a:xfrm>
            <a:off x="6537750" y="3107900"/>
            <a:ext cx="2410299" cy="1807724"/>
          </a:xfrm>
          <a:prstGeom prst="rect">
            <a:avLst/>
          </a:prstGeom>
          <a:blipFill>
            <a:blip r:embed="rId11">
              <a:alphaModFix/>
            </a:blip>
            <a:stretch>
              <a:fillRect/>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 name="Shape 71"/>
        <p:cNvGrpSpPr/>
        <p:nvPr/>
      </p:nvGrpSpPr>
      <p:grpSpPr>
        <a:xfrm>
          <a:off x="0" y="0"/>
          <a:ext cx="0" cy="0"/>
          <a:chOff x="0" y="0"/>
          <a:chExt cx="0" cy="0"/>
        </a:xfrm>
      </p:grpSpPr>
      <p:sp>
        <p:nvSpPr>
          <p:cNvPr id="72" name="Shape 72"/>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a:t>Who am I?</a:t>
            </a:r>
          </a:p>
        </p:txBody>
      </p:sp>
      <p:sp>
        <p:nvSpPr>
          <p:cNvPr id="73" name="Shape 73"/>
          <p:cNvSpPr txBox="1"/>
          <p:nvPr>
            <p:ph idx="1" type="body"/>
          </p:nvPr>
        </p:nvSpPr>
        <p:spPr>
          <a:xfrm>
            <a:off x="0" y="1170900"/>
            <a:ext cx="8965800" cy="3738000"/>
          </a:xfrm>
          <a:prstGeom prst="rect">
            <a:avLst/>
          </a:prstGeom>
        </p:spPr>
        <p:txBody>
          <a:bodyPr anchorCtr="0" anchor="t" bIns="91425" lIns="91425" rIns="91425" tIns="91425">
            <a:noAutofit/>
          </a:bodyPr>
          <a:lstStyle/>
          <a:p>
            <a:pPr indent="-342900" lvl="0" marL="457200" rtl="0">
              <a:spcBef>
                <a:spcPts val="600"/>
              </a:spcBef>
              <a:buClr>
                <a:srgbClr val="0000FF"/>
              </a:buClr>
              <a:buSzPct val="100000"/>
              <a:buFont typeface="Georgia"/>
            </a:pPr>
            <a:r>
              <a:rPr lang="en">
                <a:solidFill>
                  <a:srgbClr val="0000FF"/>
                </a:solidFill>
                <a:latin typeface="Georgia"/>
                <a:ea typeface="Georgia"/>
                <a:cs typeface="Georgia"/>
                <a:sym typeface="Georgia"/>
              </a:rPr>
              <a:t>18 years classroom experience K-5</a:t>
            </a:r>
          </a:p>
          <a:p>
            <a:pPr indent="-342900" lvl="0" marL="457200" rtl="0">
              <a:spcBef>
                <a:spcPts val="600"/>
              </a:spcBef>
              <a:buClr>
                <a:srgbClr val="0000FF"/>
              </a:buClr>
              <a:buSzPct val="100000"/>
              <a:buFont typeface="Georgia"/>
            </a:pPr>
            <a:r>
              <a:rPr lang="en">
                <a:solidFill>
                  <a:srgbClr val="0000FF"/>
                </a:solidFill>
                <a:latin typeface="Georgia"/>
                <a:ea typeface="Georgia"/>
                <a:cs typeface="Georgia"/>
                <a:sym typeface="Georgia"/>
              </a:rPr>
              <a:t>Lifelong learner</a:t>
            </a:r>
          </a:p>
          <a:p>
            <a:pPr indent="-342900" lvl="0" marL="457200" rtl="0">
              <a:spcBef>
                <a:spcPts val="600"/>
              </a:spcBef>
              <a:buClr>
                <a:srgbClr val="0000FF"/>
              </a:buClr>
              <a:buSzPct val="100000"/>
              <a:buFont typeface="Georgia"/>
            </a:pPr>
            <a:r>
              <a:rPr lang="en">
                <a:solidFill>
                  <a:srgbClr val="0000FF"/>
                </a:solidFill>
                <a:latin typeface="Georgia"/>
                <a:ea typeface="Georgia"/>
                <a:cs typeface="Georgia"/>
                <a:sym typeface="Georgia"/>
              </a:rPr>
              <a:t>An Archeolibrainologist</a:t>
            </a:r>
          </a:p>
          <a:p>
            <a:pPr indent="-342900" lvl="0" marL="457200" rtl="0">
              <a:spcBef>
                <a:spcPts val="600"/>
              </a:spcBef>
              <a:buClr>
                <a:srgbClr val="0000FF"/>
              </a:buClr>
              <a:buSzPct val="100000"/>
              <a:buFont typeface="Georgia"/>
            </a:pPr>
            <a:r>
              <a:rPr lang="en">
                <a:solidFill>
                  <a:srgbClr val="0000FF"/>
                </a:solidFill>
                <a:latin typeface="Georgia"/>
                <a:ea typeface="Georgia"/>
                <a:cs typeface="Georgia"/>
                <a:sym typeface="Georgia"/>
              </a:rPr>
              <a:t>Children’s book enthusiast </a:t>
            </a:r>
          </a:p>
          <a:p>
            <a:pPr indent="-342900" lvl="0" marL="457200" rtl="0">
              <a:spcBef>
                <a:spcPts val="600"/>
              </a:spcBef>
              <a:buClr>
                <a:srgbClr val="0000FF"/>
              </a:buClr>
              <a:buSzPct val="100000"/>
              <a:buFont typeface="Georgia"/>
            </a:pPr>
            <a:r>
              <a:rPr lang="en">
                <a:solidFill>
                  <a:srgbClr val="0000FF"/>
                </a:solidFill>
                <a:latin typeface="Georgia"/>
                <a:ea typeface="Georgia"/>
                <a:cs typeface="Georgia"/>
                <a:sym typeface="Georgia"/>
              </a:rPr>
              <a:t>Blogger</a:t>
            </a:r>
          </a:p>
          <a:p>
            <a:pPr indent="-342900" lvl="0" marL="457200" rtl="0">
              <a:spcBef>
                <a:spcPts val="600"/>
              </a:spcBef>
              <a:buClr>
                <a:srgbClr val="0000FF"/>
              </a:buClr>
              <a:buSzPct val="100000"/>
              <a:buFont typeface="Georgia"/>
            </a:pPr>
            <a:r>
              <a:rPr lang="en">
                <a:solidFill>
                  <a:srgbClr val="0000FF"/>
                </a:solidFill>
                <a:latin typeface="Georgia"/>
                <a:ea typeface="Georgia"/>
                <a:cs typeface="Georgia"/>
                <a:sym typeface="Georgia"/>
              </a:rPr>
              <a:t>Passionate sharer of instructional technology</a:t>
            </a:r>
          </a:p>
          <a:p>
            <a:pPr indent="-342900" lvl="0" marL="457200">
              <a:spcBef>
                <a:spcPts val="600"/>
              </a:spcBef>
              <a:buClr>
                <a:srgbClr val="0000FF"/>
              </a:buClr>
              <a:buSzPct val="100000"/>
              <a:buFont typeface="Georgia"/>
            </a:pPr>
            <a:r>
              <a:rPr lang="en">
                <a:solidFill>
                  <a:srgbClr val="0000FF"/>
                </a:solidFill>
                <a:latin typeface="Georgia"/>
                <a:ea typeface="Georgia"/>
                <a:cs typeface="Georgia"/>
                <a:sym typeface="Georgia"/>
              </a:rPr>
              <a:t>Best daughter, sister, aunt EVER, pretty good wife</a:t>
            </a:r>
          </a:p>
        </p:txBody>
      </p:sp>
      <p:pic>
        <p:nvPicPr>
          <p:cNvPr descr="20160629_104600.jpg" id="74" name="Shape 74"/>
          <p:cNvPicPr preferRelativeResize="0"/>
          <p:nvPr/>
        </p:nvPicPr>
        <p:blipFill>
          <a:blip r:embed="rId3">
            <a:alphaModFix/>
          </a:blip>
          <a:stretch>
            <a:fillRect/>
          </a:stretch>
        </p:blipFill>
        <p:spPr>
          <a:xfrm>
            <a:off x="5574574" y="533550"/>
            <a:ext cx="2385850" cy="31806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1" name="Shape 261"/>
        <p:cNvGrpSpPr/>
        <p:nvPr/>
      </p:nvGrpSpPr>
      <p:grpSpPr>
        <a:xfrm>
          <a:off x="0" y="0"/>
          <a:ext cx="0" cy="0"/>
          <a:chOff x="0" y="0"/>
          <a:chExt cx="0" cy="0"/>
        </a:xfrm>
      </p:grpSpPr>
      <p:sp>
        <p:nvSpPr>
          <p:cNvPr id="262" name="Shape 262"/>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u="sng">
                <a:solidFill>
                  <a:schemeClr val="hlink"/>
                </a:solidFill>
                <a:hlinkClick r:id="rId3"/>
              </a:rPr>
              <a:t>Quizlet</a:t>
            </a:r>
          </a:p>
        </p:txBody>
      </p:sp>
      <p:sp>
        <p:nvSpPr>
          <p:cNvPr id="263" name="Shape 26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en" u="sng">
                <a:solidFill>
                  <a:schemeClr val="hlink"/>
                </a:solidFill>
                <a:hlinkClick r:id="rId4"/>
              </a:rPr>
              <a:t>https://quizlet.com/</a:t>
            </a:r>
          </a:p>
          <a:p>
            <a:pPr lvl="0">
              <a:spcBef>
                <a:spcPts val="0"/>
              </a:spcBef>
              <a:buNone/>
            </a:pPr>
            <a:r>
              <a:t/>
            </a:r>
            <a:endParaRPr/>
          </a:p>
          <a:p>
            <a:pPr lvl="0">
              <a:spcBef>
                <a:spcPts val="0"/>
              </a:spcBef>
              <a:buNone/>
            </a:pPr>
            <a:r>
              <a:rPr lang="en"/>
              <a:t>Quizlet live!!! </a:t>
            </a:r>
          </a:p>
        </p:txBody>
      </p:sp>
      <p:pic>
        <p:nvPicPr>
          <p:cNvPr id="264" name="Shape 264"/>
          <p:cNvPicPr preferRelativeResize="0"/>
          <p:nvPr/>
        </p:nvPicPr>
        <p:blipFill>
          <a:blip r:embed="rId5">
            <a:alphaModFix/>
          </a:blip>
          <a:stretch>
            <a:fillRect/>
          </a:stretch>
        </p:blipFill>
        <p:spPr>
          <a:xfrm>
            <a:off x="2921325" y="841975"/>
            <a:ext cx="4742163" cy="37937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8" name="Shape 268"/>
        <p:cNvGrpSpPr/>
        <p:nvPr/>
      </p:nvGrpSpPr>
      <p:grpSpPr>
        <a:xfrm>
          <a:off x="0" y="0"/>
          <a:ext cx="0" cy="0"/>
          <a:chOff x="0" y="0"/>
          <a:chExt cx="0" cy="0"/>
        </a:xfrm>
      </p:grpSpPr>
      <p:sp>
        <p:nvSpPr>
          <p:cNvPr id="269" name="Shape 269"/>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u="sng">
                <a:solidFill>
                  <a:schemeClr val="hlink"/>
                </a:solidFill>
                <a:hlinkClick r:id="rId3"/>
              </a:rPr>
              <a:t>Adobe </a:t>
            </a:r>
            <a:r>
              <a:rPr lang="en"/>
              <a:t>Spark</a:t>
            </a:r>
          </a:p>
        </p:txBody>
      </p:sp>
      <p:sp>
        <p:nvSpPr>
          <p:cNvPr id="270" name="Shape 27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u="sng">
                <a:solidFill>
                  <a:schemeClr val="hlink"/>
                </a:solidFill>
                <a:hlinkClick r:id="rId4"/>
              </a:rPr>
              <a:t>How to Adobe Voice</a:t>
            </a:r>
          </a:p>
          <a:p>
            <a:pPr lvl="0" rtl="0">
              <a:spcBef>
                <a:spcPts val="0"/>
              </a:spcBef>
              <a:buNone/>
            </a:pPr>
            <a:r>
              <a:rPr lang="en"/>
              <a:t>Tell your story!</a:t>
            </a:r>
          </a:p>
          <a:p>
            <a:pPr lvl="0" rtl="0">
              <a:spcBef>
                <a:spcPts val="0"/>
              </a:spcBef>
              <a:buNone/>
            </a:pPr>
            <a:r>
              <a:rPr lang="en"/>
              <a:t>Ideas:</a:t>
            </a:r>
            <a:br>
              <a:rPr lang="en"/>
            </a:br>
            <a:r>
              <a:rPr lang="en"/>
              <a:t>Family history</a:t>
            </a:r>
          </a:p>
          <a:p>
            <a:pPr lvl="0" rtl="0">
              <a:spcBef>
                <a:spcPts val="0"/>
              </a:spcBef>
              <a:buNone/>
            </a:pPr>
            <a:r>
              <a:rPr lang="en"/>
              <a:t>Retelling favorite stories</a:t>
            </a:r>
          </a:p>
          <a:p>
            <a:pPr lvl="0" rtl="0">
              <a:spcBef>
                <a:spcPts val="0"/>
              </a:spcBef>
              <a:buNone/>
            </a:pPr>
            <a:r>
              <a:rPr lang="en"/>
              <a:t>Historic facts</a:t>
            </a:r>
          </a:p>
          <a:p>
            <a:pPr lvl="0" rtl="0">
              <a:spcBef>
                <a:spcPts val="0"/>
              </a:spcBef>
              <a:buNone/>
            </a:pPr>
            <a:r>
              <a:rPr lang="en"/>
              <a:t>Science projects- step by step</a:t>
            </a:r>
          </a:p>
          <a:p>
            <a:pPr lvl="0">
              <a:spcBef>
                <a:spcPts val="0"/>
              </a:spcBef>
              <a:buNone/>
            </a:pPr>
            <a:r>
              <a:rPr lang="en"/>
              <a:t>							*no upload to youtube option</a:t>
            </a:r>
          </a:p>
        </p:txBody>
      </p:sp>
      <p:pic>
        <p:nvPicPr>
          <p:cNvPr id="271" name="Shape 271"/>
          <p:cNvPicPr preferRelativeResize="0"/>
          <p:nvPr/>
        </p:nvPicPr>
        <p:blipFill>
          <a:blip r:embed="rId5">
            <a:alphaModFix/>
          </a:blip>
          <a:stretch>
            <a:fillRect/>
          </a:stretch>
        </p:blipFill>
        <p:spPr>
          <a:xfrm>
            <a:off x="7861475" y="158845"/>
            <a:ext cx="1175650" cy="1145050"/>
          </a:xfrm>
          <a:prstGeom prst="rect">
            <a:avLst/>
          </a:prstGeom>
          <a:noFill/>
          <a:ln>
            <a:noFill/>
          </a:ln>
        </p:spPr>
      </p:pic>
      <p:sp>
        <p:nvSpPr>
          <p:cNvPr id="272" name="Shape 272" title="story of my birth">
            <a:hlinkClick r:id="rId6"/>
          </p:cNvPr>
          <p:cNvSpPr/>
          <p:nvPr/>
        </p:nvSpPr>
        <p:spPr>
          <a:xfrm>
            <a:off x="3633850" y="368875"/>
            <a:ext cx="3307274" cy="2480450"/>
          </a:xfrm>
          <a:prstGeom prst="rect">
            <a:avLst/>
          </a:prstGeom>
          <a:blipFill>
            <a:blip r:embed="rId7">
              <a:alphaModFix/>
            </a:blip>
            <a:stretch>
              <a:fillRect/>
            </a:stretch>
          </a:blipFill>
          <a:ln>
            <a:noFill/>
          </a:ln>
        </p:spPr>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6" name="Shape 276"/>
        <p:cNvGrpSpPr/>
        <p:nvPr/>
      </p:nvGrpSpPr>
      <p:grpSpPr>
        <a:xfrm>
          <a:off x="0" y="0"/>
          <a:ext cx="0" cy="0"/>
          <a:chOff x="0" y="0"/>
          <a:chExt cx="0" cy="0"/>
        </a:xfrm>
      </p:grpSpPr>
      <p:sp>
        <p:nvSpPr>
          <p:cNvPr id="277" name="Shape 277"/>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u="sng">
                <a:solidFill>
                  <a:schemeClr val="hlink"/>
                </a:solidFill>
                <a:hlinkClick r:id="rId3"/>
              </a:rPr>
              <a:t>Pic Collage</a:t>
            </a:r>
          </a:p>
        </p:txBody>
      </p:sp>
      <p:sp>
        <p:nvSpPr>
          <p:cNvPr id="278" name="Shape 278"/>
          <p:cNvSpPr txBox="1"/>
          <p:nvPr>
            <p:ph idx="1" type="body"/>
          </p:nvPr>
        </p:nvSpPr>
        <p:spPr>
          <a:xfrm>
            <a:off x="311700" y="1075900"/>
            <a:ext cx="8520599" cy="3492899"/>
          </a:xfrm>
          <a:prstGeom prst="rect">
            <a:avLst/>
          </a:prstGeom>
        </p:spPr>
        <p:txBody>
          <a:bodyPr anchorCtr="0" anchor="t" bIns="91425" lIns="91425" rIns="91425" tIns="91425">
            <a:noAutofit/>
          </a:bodyPr>
          <a:lstStyle/>
          <a:p>
            <a:pPr lvl="0" rtl="0">
              <a:spcBef>
                <a:spcPts val="0"/>
              </a:spcBef>
              <a:buNone/>
            </a:pPr>
            <a:r>
              <a:rPr lang="en" u="sng">
                <a:solidFill>
                  <a:schemeClr val="hlink"/>
                </a:solidFill>
                <a:hlinkClick r:id="rId4"/>
              </a:rPr>
              <a:t>How to Pic Collage</a:t>
            </a:r>
          </a:p>
          <a:p>
            <a:pPr lvl="0" rtl="0">
              <a:spcBef>
                <a:spcPts val="0"/>
              </a:spcBef>
              <a:buNone/>
            </a:pPr>
            <a:r>
              <a:t/>
            </a:r>
            <a:endParaRPr sz="1400">
              <a:solidFill>
                <a:srgbClr val="373737"/>
              </a:solidFill>
            </a:endParaRPr>
          </a:p>
          <a:p>
            <a:pPr lvl="0" rtl="0">
              <a:spcBef>
                <a:spcPts val="0"/>
              </a:spcBef>
              <a:buNone/>
            </a:pPr>
            <a:r>
              <a:rPr lang="en" sz="1400">
                <a:solidFill>
                  <a:srgbClr val="373737"/>
                </a:solidFill>
              </a:rPr>
              <a:t>Literacy ideas- poetry illustrations, </a:t>
            </a:r>
            <a:br>
              <a:rPr lang="en" sz="1400">
                <a:solidFill>
                  <a:srgbClr val="373737"/>
                </a:solidFill>
              </a:rPr>
            </a:br>
            <a:r>
              <a:rPr lang="en" sz="1400">
                <a:solidFill>
                  <a:srgbClr val="373737"/>
                </a:solidFill>
              </a:rPr>
              <a:t>metaphors, similes, sequencing</a:t>
            </a:r>
          </a:p>
          <a:p>
            <a:pPr lvl="0" rtl="0">
              <a:spcBef>
                <a:spcPts val="0"/>
              </a:spcBef>
              <a:buNone/>
            </a:pPr>
            <a:r>
              <a:t/>
            </a:r>
            <a:endParaRPr sz="1400">
              <a:solidFill>
                <a:srgbClr val="373737"/>
              </a:solidFill>
            </a:endParaRPr>
          </a:p>
          <a:p>
            <a:pPr lvl="0">
              <a:spcBef>
                <a:spcPts val="0"/>
              </a:spcBef>
              <a:buNone/>
            </a:pPr>
            <a:r>
              <a:rPr lang="en" sz="1400" u="sng">
                <a:solidFill>
                  <a:schemeClr val="hlink"/>
                </a:solidFill>
                <a:hlinkClick r:id="rId5"/>
              </a:rPr>
              <a:t>Blog Post with ideas </a:t>
            </a:r>
          </a:p>
        </p:txBody>
      </p:sp>
      <p:pic>
        <p:nvPicPr>
          <p:cNvPr id="279" name="Shape 279"/>
          <p:cNvPicPr preferRelativeResize="0"/>
          <p:nvPr/>
        </p:nvPicPr>
        <p:blipFill>
          <a:blip r:embed="rId6">
            <a:alphaModFix/>
          </a:blip>
          <a:stretch>
            <a:fillRect/>
          </a:stretch>
        </p:blipFill>
        <p:spPr>
          <a:xfrm>
            <a:off x="7823074" y="13161"/>
            <a:ext cx="1189850" cy="1189874"/>
          </a:xfrm>
          <a:prstGeom prst="rect">
            <a:avLst/>
          </a:prstGeom>
          <a:noFill/>
          <a:ln>
            <a:noFill/>
          </a:ln>
        </p:spPr>
      </p:pic>
      <p:pic>
        <p:nvPicPr>
          <p:cNvPr id="280" name="Shape 280"/>
          <p:cNvPicPr preferRelativeResize="0"/>
          <p:nvPr/>
        </p:nvPicPr>
        <p:blipFill>
          <a:blip r:embed="rId7">
            <a:alphaModFix/>
          </a:blip>
          <a:stretch>
            <a:fillRect/>
          </a:stretch>
        </p:blipFill>
        <p:spPr>
          <a:xfrm>
            <a:off x="3680800" y="237650"/>
            <a:ext cx="1916625" cy="2533843"/>
          </a:xfrm>
          <a:prstGeom prst="rect">
            <a:avLst/>
          </a:prstGeom>
          <a:noFill/>
          <a:ln>
            <a:noFill/>
          </a:ln>
        </p:spPr>
      </p:pic>
      <p:pic>
        <p:nvPicPr>
          <p:cNvPr id="281" name="Shape 281"/>
          <p:cNvPicPr preferRelativeResize="0"/>
          <p:nvPr/>
        </p:nvPicPr>
        <p:blipFill>
          <a:blip r:embed="rId8">
            <a:alphaModFix/>
          </a:blip>
          <a:stretch>
            <a:fillRect/>
          </a:stretch>
        </p:blipFill>
        <p:spPr>
          <a:xfrm>
            <a:off x="5951400" y="1597000"/>
            <a:ext cx="2049525" cy="2971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5" name="Shape 285"/>
        <p:cNvGrpSpPr/>
        <p:nvPr/>
      </p:nvGrpSpPr>
      <p:grpSpPr>
        <a:xfrm>
          <a:off x="0" y="0"/>
          <a:ext cx="0" cy="0"/>
          <a:chOff x="0" y="0"/>
          <a:chExt cx="0" cy="0"/>
        </a:xfrm>
      </p:grpSpPr>
      <p:pic>
        <p:nvPicPr>
          <p:cNvPr id="286" name="Shape 286"/>
          <p:cNvPicPr preferRelativeResize="0"/>
          <p:nvPr/>
        </p:nvPicPr>
        <p:blipFill>
          <a:blip r:embed="rId3">
            <a:alphaModFix/>
          </a:blip>
          <a:stretch>
            <a:fillRect/>
          </a:stretch>
        </p:blipFill>
        <p:spPr>
          <a:xfrm>
            <a:off x="2753022" y="0"/>
            <a:ext cx="3637954"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0" name="Shape 290"/>
        <p:cNvGrpSpPr/>
        <p:nvPr/>
      </p:nvGrpSpPr>
      <p:grpSpPr>
        <a:xfrm>
          <a:off x="0" y="0"/>
          <a:ext cx="0" cy="0"/>
          <a:chOff x="0" y="0"/>
          <a:chExt cx="0" cy="0"/>
        </a:xfrm>
      </p:grpSpPr>
      <p:pic>
        <p:nvPicPr>
          <p:cNvPr id="291" name="Shape 291"/>
          <p:cNvPicPr preferRelativeResize="0"/>
          <p:nvPr/>
        </p:nvPicPr>
        <p:blipFill>
          <a:blip r:embed="rId3">
            <a:alphaModFix/>
          </a:blip>
          <a:stretch>
            <a:fillRect/>
          </a:stretch>
        </p:blipFill>
        <p:spPr>
          <a:xfrm>
            <a:off x="2190750" y="190500"/>
            <a:ext cx="4762500" cy="4762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5" name="Shape 295"/>
        <p:cNvGrpSpPr/>
        <p:nvPr/>
      </p:nvGrpSpPr>
      <p:grpSpPr>
        <a:xfrm>
          <a:off x="0" y="0"/>
          <a:ext cx="0" cy="0"/>
          <a:chOff x="0" y="0"/>
          <a:chExt cx="0" cy="0"/>
        </a:xfrm>
      </p:grpSpPr>
      <p:sp>
        <p:nvSpPr>
          <p:cNvPr id="296" name="Shape 296"/>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a:t>Phonto      /    PixnTell</a:t>
            </a:r>
          </a:p>
        </p:txBody>
      </p:sp>
      <p:sp>
        <p:nvSpPr>
          <p:cNvPr id="297" name="Shape 297"/>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u="sng">
                <a:solidFill>
                  <a:schemeClr val="hlink"/>
                </a:solidFill>
                <a:hlinkClick r:id="rId3"/>
              </a:rPr>
              <a:t>How to Phonto</a:t>
            </a:r>
            <a:r>
              <a:rPr lang="en"/>
              <a:t>						</a:t>
            </a:r>
            <a:r>
              <a:rPr lang="en" u="sng">
                <a:solidFill>
                  <a:schemeClr val="hlink"/>
                </a:solidFill>
                <a:hlinkClick r:id="rId4"/>
              </a:rPr>
              <a:t>How to PixnTell</a:t>
            </a:r>
          </a:p>
          <a:p>
            <a:pPr lvl="0" rtl="0">
              <a:spcBef>
                <a:spcPts val="0"/>
              </a:spcBef>
              <a:buNone/>
            </a:pPr>
            <a:r>
              <a:t/>
            </a:r>
            <a:endParaRPr/>
          </a:p>
          <a:p>
            <a:pPr indent="0" lvl="0" marL="0" rtl="0">
              <a:spcBef>
                <a:spcPts val="0"/>
              </a:spcBef>
              <a:buNone/>
            </a:pPr>
            <a:r>
              <a:t/>
            </a:r>
            <a:endParaRPr/>
          </a:p>
          <a:p>
            <a:pPr indent="0" lvl="0" marL="0" rtl="0">
              <a:spcBef>
                <a:spcPts val="0"/>
              </a:spcBef>
              <a:buNone/>
            </a:pPr>
            <a:r>
              <a:t/>
            </a:r>
            <a:endParaRPr/>
          </a:p>
          <a:p>
            <a:pPr indent="0" lvl="0" marL="0" rtl="0">
              <a:spcBef>
                <a:spcPts val="0"/>
              </a:spcBef>
              <a:buNone/>
            </a:pPr>
            <a:r>
              <a:t/>
            </a:r>
            <a:endParaRPr/>
          </a:p>
          <a:p>
            <a:pPr indent="0" lvl="0" marL="0" rtl="0">
              <a:spcBef>
                <a:spcPts val="0"/>
              </a:spcBef>
              <a:buNone/>
            </a:pPr>
            <a:r>
              <a:rPr lang="en" u="sng">
                <a:solidFill>
                  <a:schemeClr val="hlink"/>
                </a:solidFill>
                <a:hlinkClick r:id="rId5"/>
              </a:rPr>
              <a:t>Ideas for Phonto</a:t>
            </a:r>
            <a:r>
              <a:rPr lang="en"/>
              <a:t>							</a:t>
            </a:r>
            <a:r>
              <a:rPr lang="en" u="sng">
                <a:solidFill>
                  <a:schemeClr val="hlink"/>
                </a:solidFill>
                <a:hlinkClick r:id="rId6"/>
              </a:rPr>
              <a:t>Ideas for PixnTell</a:t>
            </a:r>
          </a:p>
          <a:p>
            <a:pPr lvl="0" rtl="0">
              <a:spcBef>
                <a:spcPts val="0"/>
              </a:spcBef>
              <a:buNone/>
            </a:pPr>
            <a:r>
              <a:rPr lang="en"/>
              <a:t>										</a:t>
            </a:r>
          </a:p>
          <a:p>
            <a:pPr lvl="0">
              <a:spcBef>
                <a:spcPts val="0"/>
              </a:spcBef>
              <a:buNone/>
            </a:pPr>
            <a:r>
              <a:rPr lang="en"/>
              <a:t>							</a:t>
            </a:r>
          </a:p>
        </p:txBody>
      </p:sp>
      <p:pic>
        <p:nvPicPr>
          <p:cNvPr id="298" name="Shape 298"/>
          <p:cNvPicPr preferRelativeResize="0"/>
          <p:nvPr/>
        </p:nvPicPr>
        <p:blipFill>
          <a:blip r:embed="rId7">
            <a:alphaModFix/>
          </a:blip>
          <a:stretch>
            <a:fillRect/>
          </a:stretch>
        </p:blipFill>
        <p:spPr>
          <a:xfrm>
            <a:off x="682825" y="1776525"/>
            <a:ext cx="1462075" cy="1096550"/>
          </a:xfrm>
          <a:prstGeom prst="rect">
            <a:avLst/>
          </a:prstGeom>
          <a:noFill/>
          <a:ln>
            <a:noFill/>
          </a:ln>
        </p:spPr>
      </p:pic>
      <p:pic>
        <p:nvPicPr>
          <p:cNvPr id="299" name="Shape 299"/>
          <p:cNvPicPr preferRelativeResize="0"/>
          <p:nvPr/>
        </p:nvPicPr>
        <p:blipFill>
          <a:blip r:embed="rId8">
            <a:alphaModFix/>
          </a:blip>
          <a:stretch>
            <a:fillRect/>
          </a:stretch>
        </p:blipFill>
        <p:spPr>
          <a:xfrm>
            <a:off x="4986275" y="1776525"/>
            <a:ext cx="1153275" cy="1153275"/>
          </a:xfrm>
          <a:prstGeom prst="rect">
            <a:avLst/>
          </a:prstGeom>
          <a:noFill/>
          <a:ln>
            <a:noFill/>
          </a:ln>
        </p:spPr>
      </p:pic>
      <p:pic>
        <p:nvPicPr>
          <p:cNvPr id="300" name="Shape 300"/>
          <p:cNvPicPr preferRelativeResize="0"/>
          <p:nvPr/>
        </p:nvPicPr>
        <p:blipFill>
          <a:blip r:embed="rId9">
            <a:alphaModFix/>
          </a:blip>
          <a:stretch>
            <a:fillRect/>
          </a:stretch>
        </p:blipFill>
        <p:spPr>
          <a:xfrm>
            <a:off x="2374712" y="2072975"/>
            <a:ext cx="2381750" cy="2381750"/>
          </a:xfrm>
          <a:prstGeom prst="rect">
            <a:avLst/>
          </a:prstGeom>
          <a:noFill/>
          <a:ln>
            <a:noFill/>
          </a:ln>
        </p:spPr>
      </p:pic>
      <p:pic>
        <p:nvPicPr>
          <p:cNvPr id="301" name="Shape 301"/>
          <p:cNvPicPr preferRelativeResize="0"/>
          <p:nvPr/>
        </p:nvPicPr>
        <p:blipFill>
          <a:blip r:embed="rId10">
            <a:alphaModFix/>
          </a:blip>
          <a:stretch>
            <a:fillRect/>
          </a:stretch>
        </p:blipFill>
        <p:spPr>
          <a:xfrm>
            <a:off x="6879662" y="1400175"/>
            <a:ext cx="1952625" cy="23431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5" name="Shape 305"/>
        <p:cNvGrpSpPr/>
        <p:nvPr/>
      </p:nvGrpSpPr>
      <p:grpSpPr>
        <a:xfrm>
          <a:off x="0" y="0"/>
          <a:ext cx="0" cy="0"/>
          <a:chOff x="0" y="0"/>
          <a:chExt cx="0" cy="0"/>
        </a:xfrm>
      </p:grpSpPr>
      <p:sp>
        <p:nvSpPr>
          <p:cNvPr id="306" name="Shape 306"/>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u="sng">
                <a:solidFill>
                  <a:schemeClr val="hlink"/>
                </a:solidFill>
                <a:hlinkClick r:id="rId3"/>
              </a:rPr>
              <a:t>Big Huge Labs</a:t>
            </a:r>
          </a:p>
        </p:txBody>
      </p:sp>
      <p:sp>
        <p:nvSpPr>
          <p:cNvPr id="307" name="Shape 307"/>
          <p:cNvSpPr txBox="1"/>
          <p:nvPr>
            <p:ph idx="1" type="body"/>
          </p:nvPr>
        </p:nvSpPr>
        <p:spPr>
          <a:xfrm>
            <a:off x="457200" y="1062025"/>
            <a:ext cx="3889199" cy="3846899"/>
          </a:xfrm>
          <a:prstGeom prst="rect">
            <a:avLst/>
          </a:prstGeom>
        </p:spPr>
        <p:txBody>
          <a:bodyPr anchorCtr="0" anchor="t" bIns="91425" lIns="91425" rIns="91425" tIns="91425">
            <a:noAutofit/>
          </a:bodyPr>
          <a:lstStyle/>
          <a:p>
            <a:pPr lvl="0" rtl="0">
              <a:spcBef>
                <a:spcPts val="0"/>
              </a:spcBef>
              <a:buNone/>
            </a:pPr>
            <a:r>
              <a:rPr lang="en" u="sng">
                <a:solidFill>
                  <a:schemeClr val="hlink"/>
                </a:solidFill>
                <a:hlinkClick r:id="rId4"/>
              </a:rPr>
              <a:t>www.bighugelabs.com</a:t>
            </a:r>
          </a:p>
          <a:p>
            <a:pPr lvl="0" rtl="0">
              <a:spcBef>
                <a:spcPts val="0"/>
              </a:spcBef>
              <a:buNone/>
            </a:pPr>
            <a:r>
              <a:rPr lang="en" sz="1400"/>
              <a:t>Posters		Baseball cards</a:t>
            </a:r>
          </a:p>
          <a:p>
            <a:pPr lvl="0" rtl="0">
              <a:spcBef>
                <a:spcPts val="0"/>
              </a:spcBef>
              <a:buNone/>
            </a:pPr>
            <a:r>
              <a:rPr lang="en" sz="1400"/>
              <a:t>Badgemaker	Calendar</a:t>
            </a:r>
          </a:p>
          <a:p>
            <a:pPr lvl="0" rtl="0">
              <a:spcBef>
                <a:spcPts val="0"/>
              </a:spcBef>
              <a:buNone/>
            </a:pPr>
            <a:r>
              <a:rPr lang="en" sz="1400"/>
              <a:t>Picture cubes	CD maker</a:t>
            </a:r>
          </a:p>
          <a:p>
            <a:pPr lvl="0" rtl="0">
              <a:spcBef>
                <a:spcPts val="0"/>
              </a:spcBef>
              <a:buNone/>
            </a:pPr>
            <a:r>
              <a:rPr lang="en" sz="1400"/>
              <a:t>Bead Art</a:t>
            </a:r>
          </a:p>
          <a:p>
            <a:pPr lvl="0" rtl="0">
              <a:spcBef>
                <a:spcPts val="0"/>
              </a:spcBef>
              <a:buNone/>
            </a:pPr>
            <a:r>
              <a:t/>
            </a:r>
            <a:endParaRPr/>
          </a:p>
          <a:p>
            <a:pPr lvl="0">
              <a:spcBef>
                <a:spcPts val="0"/>
              </a:spcBef>
              <a:buNone/>
            </a:pPr>
            <a:r>
              <a:rPr lang="en"/>
              <a:t>Idea: Presidential Baseball cards</a:t>
            </a:r>
          </a:p>
        </p:txBody>
      </p:sp>
      <p:pic>
        <p:nvPicPr>
          <p:cNvPr id="308" name="Shape 308"/>
          <p:cNvPicPr preferRelativeResize="0"/>
          <p:nvPr/>
        </p:nvPicPr>
        <p:blipFill>
          <a:blip r:embed="rId5">
            <a:alphaModFix/>
          </a:blip>
          <a:stretch>
            <a:fillRect/>
          </a:stretch>
        </p:blipFill>
        <p:spPr>
          <a:xfrm>
            <a:off x="4444871" y="1384200"/>
            <a:ext cx="4699126" cy="37593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2" name="Shape 312"/>
        <p:cNvGrpSpPr/>
        <p:nvPr/>
      </p:nvGrpSpPr>
      <p:grpSpPr>
        <a:xfrm>
          <a:off x="0" y="0"/>
          <a:ext cx="0" cy="0"/>
          <a:chOff x="0" y="0"/>
          <a:chExt cx="0" cy="0"/>
        </a:xfrm>
      </p:grpSpPr>
      <p:sp>
        <p:nvSpPr>
          <p:cNvPr id="313" name="Shape 313"/>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u="sng">
                <a:solidFill>
                  <a:schemeClr val="hlink"/>
                </a:solidFill>
                <a:hlinkClick r:id="rId3"/>
              </a:rPr>
              <a:t>Twitter</a:t>
            </a:r>
          </a:p>
        </p:txBody>
      </p:sp>
      <p:sp>
        <p:nvSpPr>
          <p:cNvPr id="314" name="Shape 314"/>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lnSpc>
                <a:spcPct val="158967"/>
              </a:lnSpc>
              <a:spcBef>
                <a:spcPts val="0"/>
              </a:spcBef>
              <a:buClr>
                <a:schemeClr val="dk1"/>
              </a:buClr>
              <a:buSzPct val="61111"/>
              <a:buFont typeface="Arial"/>
              <a:buNone/>
            </a:pPr>
            <a:r>
              <a:rPr lang="en">
                <a:solidFill>
                  <a:srgbClr val="373737"/>
                </a:solidFill>
              </a:rPr>
              <a:t>Video how to twitter chat </a:t>
            </a:r>
            <a:r>
              <a:rPr lang="en">
                <a:solidFill>
                  <a:srgbClr val="22AACC"/>
                </a:solidFill>
                <a:hlinkClick r:id="rId4"/>
              </a:rPr>
              <a:t>https://m.youtube.com/watch?v=ayfu0s3ypX4</a:t>
            </a:r>
          </a:p>
          <a:p>
            <a:pPr lvl="0" rtl="0">
              <a:lnSpc>
                <a:spcPct val="158967"/>
              </a:lnSpc>
              <a:spcBef>
                <a:spcPts val="0"/>
              </a:spcBef>
              <a:spcAft>
                <a:spcPts val="1900"/>
              </a:spcAft>
              <a:buNone/>
            </a:pPr>
            <a:r>
              <a:rPr lang="en">
                <a:solidFill>
                  <a:srgbClr val="373737"/>
                </a:solidFill>
              </a:rPr>
              <a:t>Livebinder with info for twitter </a:t>
            </a:r>
            <a:r>
              <a:rPr lang="en">
                <a:solidFill>
                  <a:srgbClr val="22AACC"/>
                </a:solidFill>
                <a:hlinkClick r:id="rId5"/>
              </a:rPr>
              <a:t>http://www.livebinders.com/play/play?id=1144474&amp;backurl=/shelf/my#anchor</a:t>
            </a:r>
          </a:p>
          <a:p>
            <a:pPr lvl="0" rtl="0">
              <a:lnSpc>
                <a:spcPct val="158967"/>
              </a:lnSpc>
              <a:spcBef>
                <a:spcPts val="0"/>
              </a:spcBef>
              <a:spcAft>
                <a:spcPts val="1900"/>
              </a:spcAft>
              <a:buNone/>
            </a:pPr>
            <a:r>
              <a:rPr lang="en">
                <a:solidFill>
                  <a:srgbClr val="373737"/>
                </a:solidFill>
              </a:rPr>
              <a:t>Collection of when twitter chats happen </a:t>
            </a:r>
            <a:r>
              <a:rPr lang="en" u="sng">
                <a:solidFill>
                  <a:srgbClr val="22AACC"/>
                </a:solidFill>
                <a:hlinkClick r:id="rId6"/>
              </a:rPr>
              <a:t>http://www.educatorstechnology.com/2014/04/a-list-of-all-educational-twitter-chats.html</a:t>
            </a:r>
          </a:p>
          <a:p>
            <a:pPr lvl="0" rtl="0">
              <a:lnSpc>
                <a:spcPct val="158967"/>
              </a:lnSpc>
              <a:spcBef>
                <a:spcPts val="0"/>
              </a:spcBef>
              <a:spcAft>
                <a:spcPts val="1900"/>
              </a:spcAft>
              <a:buClr>
                <a:schemeClr val="dk1"/>
              </a:buClr>
              <a:buSzPct val="61111"/>
              <a:buFont typeface="Arial"/>
              <a:buNone/>
            </a:pPr>
            <a:r>
              <a:rPr lang="en"/>
              <a:t>TWEECH ME APP $0.99 in the APP store</a:t>
            </a:r>
          </a:p>
          <a:p>
            <a:pPr lvl="0">
              <a:spcBef>
                <a:spcPts val="0"/>
              </a:spcBef>
              <a:buNone/>
            </a:pPr>
            <a:r>
              <a:t/>
            </a:r>
            <a:endParaRPr/>
          </a:p>
        </p:txBody>
      </p:sp>
      <p:pic>
        <p:nvPicPr>
          <p:cNvPr id="315" name="Shape 315"/>
          <p:cNvPicPr preferRelativeResize="0"/>
          <p:nvPr/>
        </p:nvPicPr>
        <p:blipFill>
          <a:blip r:embed="rId7">
            <a:alphaModFix/>
          </a:blip>
          <a:stretch>
            <a:fillRect/>
          </a:stretch>
        </p:blipFill>
        <p:spPr>
          <a:xfrm>
            <a:off x="7882444" y="-5"/>
            <a:ext cx="1261550" cy="12615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9" name="Shape 319"/>
        <p:cNvGrpSpPr/>
        <p:nvPr/>
      </p:nvGrpSpPr>
      <p:grpSpPr>
        <a:xfrm>
          <a:off x="0" y="0"/>
          <a:ext cx="0" cy="0"/>
          <a:chOff x="0" y="0"/>
          <a:chExt cx="0" cy="0"/>
        </a:xfrm>
      </p:grpSpPr>
      <p:sp>
        <p:nvSpPr>
          <p:cNvPr id="320" name="Shape 320"/>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u="sng">
                <a:solidFill>
                  <a:schemeClr val="hlink"/>
                </a:solidFill>
                <a:hlinkClick r:id="rId3"/>
              </a:rPr>
              <a:t>Shadow Puppet EDU</a:t>
            </a:r>
          </a:p>
        </p:txBody>
      </p:sp>
      <p:sp>
        <p:nvSpPr>
          <p:cNvPr id="321" name="Shape 321"/>
          <p:cNvSpPr txBox="1"/>
          <p:nvPr>
            <p:ph idx="1" type="body"/>
          </p:nvPr>
        </p:nvSpPr>
        <p:spPr>
          <a:xfrm>
            <a:off x="457200" y="1278525"/>
            <a:ext cx="3354899" cy="3630300"/>
          </a:xfrm>
          <a:prstGeom prst="rect">
            <a:avLst/>
          </a:prstGeom>
        </p:spPr>
        <p:txBody>
          <a:bodyPr anchorCtr="0" anchor="t" bIns="91425" lIns="91425" rIns="91425" tIns="91425">
            <a:noAutofit/>
          </a:bodyPr>
          <a:lstStyle/>
          <a:p>
            <a:pPr lvl="0" rtl="0">
              <a:spcBef>
                <a:spcPts val="0"/>
              </a:spcBef>
              <a:buNone/>
            </a:pPr>
            <a:r>
              <a:rPr lang="en" u="sng">
                <a:solidFill>
                  <a:schemeClr val="hlink"/>
                </a:solidFill>
                <a:hlinkClick r:id="rId4"/>
              </a:rPr>
              <a:t>How to Shadow Puppet EDU</a:t>
            </a:r>
          </a:p>
          <a:p>
            <a:pPr lvl="0" rtl="0">
              <a:spcBef>
                <a:spcPts val="0"/>
              </a:spcBef>
              <a:buNone/>
            </a:pPr>
            <a:r>
              <a:rPr lang="en" u="sng">
                <a:solidFill>
                  <a:schemeClr val="hlink"/>
                </a:solidFill>
                <a:hlinkClick r:id="rId5"/>
              </a:rPr>
              <a:t>Video Tutorial</a:t>
            </a:r>
          </a:p>
          <a:p>
            <a:pPr lvl="0" rtl="0">
              <a:spcBef>
                <a:spcPts val="0"/>
              </a:spcBef>
              <a:buNone/>
            </a:pPr>
            <a:r>
              <a:rPr lang="en" u="sng">
                <a:solidFill>
                  <a:schemeClr val="hlink"/>
                </a:solidFill>
                <a:hlinkClick r:id="rId6"/>
              </a:rPr>
              <a:t>High school example</a:t>
            </a:r>
          </a:p>
          <a:p>
            <a:pPr lvl="0" rtl="0">
              <a:spcBef>
                <a:spcPts val="0"/>
              </a:spcBef>
              <a:buNone/>
            </a:pPr>
            <a:r>
              <a:t/>
            </a:r>
            <a:endParaRPr/>
          </a:p>
          <a:p>
            <a:pPr lvl="0">
              <a:spcBef>
                <a:spcPts val="0"/>
              </a:spcBef>
              <a:buNone/>
            </a:pPr>
            <a:r>
              <a:t/>
            </a:r>
            <a:endParaRPr/>
          </a:p>
        </p:txBody>
      </p:sp>
      <p:pic>
        <p:nvPicPr>
          <p:cNvPr id="322" name="Shape 322"/>
          <p:cNvPicPr preferRelativeResize="0"/>
          <p:nvPr/>
        </p:nvPicPr>
        <p:blipFill>
          <a:blip r:embed="rId7">
            <a:alphaModFix/>
          </a:blip>
          <a:stretch>
            <a:fillRect/>
          </a:stretch>
        </p:blipFill>
        <p:spPr>
          <a:xfrm>
            <a:off x="7881312" y="22300"/>
            <a:ext cx="1171575" cy="1171575"/>
          </a:xfrm>
          <a:prstGeom prst="rect">
            <a:avLst/>
          </a:prstGeom>
          <a:noFill/>
          <a:ln>
            <a:noFill/>
          </a:ln>
        </p:spPr>
      </p:pic>
      <p:sp>
        <p:nvSpPr>
          <p:cNvPr id="323" name="Shape 323"/>
          <p:cNvSpPr txBox="1"/>
          <p:nvPr/>
        </p:nvSpPr>
        <p:spPr>
          <a:xfrm>
            <a:off x="5012750" y="497825"/>
            <a:ext cx="3819600" cy="4481999"/>
          </a:xfrm>
          <a:prstGeom prst="rect">
            <a:avLst/>
          </a:prstGeom>
          <a:noFill/>
          <a:ln>
            <a:noFill/>
          </a:ln>
        </p:spPr>
        <p:txBody>
          <a:bodyPr anchorCtr="0" anchor="t" bIns="91425" lIns="91425" rIns="91425" tIns="91425">
            <a:noAutofit/>
          </a:bodyPr>
          <a:lstStyle/>
          <a:p>
            <a:pPr lvl="0" rtl="0">
              <a:spcBef>
                <a:spcPts val="0"/>
              </a:spcBef>
              <a:buClr>
                <a:schemeClr val="dk1"/>
              </a:buClr>
              <a:buFont typeface="Arial"/>
              <a:buNone/>
            </a:pPr>
            <a:r>
              <a:t/>
            </a:r>
            <a:endParaRPr/>
          </a:p>
          <a:p>
            <a:pPr lvl="0" rtl="0" algn="ctr">
              <a:lnSpc>
                <a:spcPct val="141666"/>
              </a:lnSpc>
              <a:spcBef>
                <a:spcPts val="0"/>
              </a:spcBef>
              <a:spcAft>
                <a:spcPts val="800"/>
              </a:spcAft>
              <a:buClr>
                <a:schemeClr val="dk1"/>
              </a:buClr>
              <a:buFont typeface="Arial"/>
              <a:buNone/>
            </a:pPr>
            <a:r>
              <a:rPr b="1" lang="en">
                <a:solidFill>
                  <a:srgbClr val="494D4E"/>
                </a:solidFill>
              </a:rPr>
              <a:t>Ideas</a:t>
            </a:r>
          </a:p>
          <a:p>
            <a:pPr indent="-317500" lvl="0" marL="685800" marR="50800" rtl="0">
              <a:lnSpc>
                <a:spcPct val="171428"/>
              </a:lnSpc>
              <a:spcBef>
                <a:spcPts val="400"/>
              </a:spcBef>
              <a:spcAft>
                <a:spcPts val="1900"/>
              </a:spcAft>
              <a:buClr>
                <a:srgbClr val="56595C"/>
              </a:buClr>
            </a:pPr>
            <a:r>
              <a:rPr lang="en">
                <a:solidFill>
                  <a:srgbClr val="56595C"/>
                </a:solidFill>
              </a:rPr>
              <a:t>Create mock advertisements </a:t>
            </a:r>
          </a:p>
          <a:p>
            <a:pPr indent="-317500" lvl="0" marL="685800" marR="50800" rtl="0">
              <a:lnSpc>
                <a:spcPct val="171428"/>
              </a:lnSpc>
              <a:spcBef>
                <a:spcPts val="400"/>
              </a:spcBef>
              <a:spcAft>
                <a:spcPts val="1900"/>
              </a:spcAft>
              <a:buClr>
                <a:srgbClr val="56595C"/>
              </a:buClr>
            </a:pPr>
            <a:r>
              <a:rPr lang="en">
                <a:solidFill>
                  <a:srgbClr val="56595C"/>
                </a:solidFill>
              </a:rPr>
              <a:t>Tell what you would do if you were the book character</a:t>
            </a:r>
          </a:p>
          <a:p>
            <a:pPr indent="-317500" lvl="0" marL="685800" marR="50800" rtl="0">
              <a:lnSpc>
                <a:spcPct val="171428"/>
              </a:lnSpc>
              <a:spcBef>
                <a:spcPts val="400"/>
              </a:spcBef>
              <a:spcAft>
                <a:spcPts val="1900"/>
              </a:spcAft>
              <a:buClr>
                <a:srgbClr val="56595C"/>
              </a:buClr>
            </a:pPr>
            <a:r>
              <a:rPr lang="en">
                <a:solidFill>
                  <a:srgbClr val="56595C"/>
                </a:solidFill>
              </a:rPr>
              <a:t>Create an author share</a:t>
            </a:r>
          </a:p>
          <a:p>
            <a:pPr indent="-317500" lvl="0" marL="685800" marR="50800" rtl="0">
              <a:lnSpc>
                <a:spcPct val="171428"/>
              </a:lnSpc>
              <a:spcBef>
                <a:spcPts val="400"/>
              </a:spcBef>
              <a:spcAft>
                <a:spcPts val="1900"/>
              </a:spcAft>
              <a:buClr>
                <a:srgbClr val="56595C"/>
              </a:buClr>
            </a:pPr>
            <a:r>
              <a:rPr lang="en">
                <a:solidFill>
                  <a:srgbClr val="56595C"/>
                </a:solidFill>
              </a:rPr>
              <a:t>Pretend to be a lesser known character in a book and give your side of the events in the book</a:t>
            </a:r>
          </a:p>
          <a:p>
            <a:pPr indent="-317500" lvl="0" marL="685800" marR="50800" rtl="0">
              <a:lnSpc>
                <a:spcPct val="171428"/>
              </a:lnSpc>
              <a:spcBef>
                <a:spcPts val="400"/>
              </a:spcBef>
              <a:spcAft>
                <a:spcPts val="1900"/>
              </a:spcAft>
              <a:buClr>
                <a:srgbClr val="56595C"/>
              </a:buClr>
            </a:pPr>
            <a:r>
              <a:rPr lang="en">
                <a:solidFill>
                  <a:srgbClr val="56595C"/>
                </a:solidFill>
              </a:rPr>
              <a:t>Summarize a book’s beginning, middle, and end</a:t>
            </a:r>
          </a:p>
          <a:p>
            <a:pPr lvl="0" marR="50800" rtl="0">
              <a:lnSpc>
                <a:spcPct val="171428"/>
              </a:lnSpc>
              <a:spcBef>
                <a:spcPts val="400"/>
              </a:spcBef>
              <a:spcAft>
                <a:spcPts val="1900"/>
              </a:spcAft>
              <a:buNone/>
            </a:pPr>
            <a:r>
              <a:rPr lang="en">
                <a:solidFill>
                  <a:srgbClr val="56595C"/>
                </a:solidFill>
              </a:rPr>
              <a:t>check out  </a:t>
            </a:r>
            <a:r>
              <a:rPr lang="en" u="sng">
                <a:solidFill>
                  <a:schemeClr val="hlink"/>
                </a:solidFill>
                <a:hlinkClick r:id="rId8"/>
              </a:rPr>
              <a:t>http://get-puppet.co/education/</a:t>
            </a:r>
            <a:r>
              <a:rPr lang="en">
                <a:solidFill>
                  <a:srgbClr val="56595C"/>
                </a:solidFill>
              </a:rPr>
              <a:t> </a:t>
            </a:r>
          </a:p>
        </p:txBody>
      </p:sp>
      <p:sp>
        <p:nvSpPr>
          <p:cNvPr descr="This was a homework project about a book and I read the school for good and evil here we go enjoy. The app is called Shadow puppet Edu" id="324" name="Shape 324" title="Shadow puppet edu">
            <a:hlinkClick r:id="rId9"/>
          </p:cNvPr>
          <p:cNvSpPr/>
          <p:nvPr/>
        </p:nvSpPr>
        <p:spPr>
          <a:xfrm>
            <a:off x="1440900" y="2852325"/>
            <a:ext cx="2826299" cy="2119724"/>
          </a:xfrm>
          <a:prstGeom prst="rect">
            <a:avLst/>
          </a:prstGeom>
          <a:blipFill>
            <a:blip r:embed="rId10">
              <a:alphaModFix/>
            </a:blip>
            <a:stretch>
              <a:fillRect/>
            </a:stretch>
          </a:blipFill>
          <a:ln>
            <a:noFill/>
          </a:ln>
        </p:spPr>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8" name="Shape 328"/>
        <p:cNvGrpSpPr/>
        <p:nvPr/>
      </p:nvGrpSpPr>
      <p:grpSpPr>
        <a:xfrm>
          <a:off x="0" y="0"/>
          <a:ext cx="0" cy="0"/>
          <a:chOff x="0" y="0"/>
          <a:chExt cx="0" cy="0"/>
        </a:xfrm>
      </p:grpSpPr>
      <p:sp>
        <p:nvSpPr>
          <p:cNvPr id="329" name="Shape 329"/>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u="sng">
                <a:solidFill>
                  <a:schemeClr val="hlink"/>
                </a:solidFill>
                <a:hlinkClick r:id="rId3"/>
              </a:rPr>
              <a:t>Edmodo</a:t>
            </a:r>
          </a:p>
        </p:txBody>
      </p:sp>
      <p:sp>
        <p:nvSpPr>
          <p:cNvPr id="330" name="Shape 33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en"/>
              <a:t>A social learning platform</a:t>
            </a:r>
          </a:p>
        </p:txBody>
      </p:sp>
      <p:pic>
        <p:nvPicPr>
          <p:cNvPr id="331" name="Shape 331"/>
          <p:cNvPicPr preferRelativeResize="0"/>
          <p:nvPr/>
        </p:nvPicPr>
        <p:blipFill>
          <a:blip r:embed="rId4">
            <a:alphaModFix/>
          </a:blip>
          <a:stretch>
            <a:fillRect/>
          </a:stretch>
        </p:blipFill>
        <p:spPr>
          <a:xfrm>
            <a:off x="7614050" y="-4"/>
            <a:ext cx="1399300" cy="1405550"/>
          </a:xfrm>
          <a:prstGeom prst="rect">
            <a:avLst/>
          </a:prstGeom>
          <a:noFill/>
          <a:ln>
            <a:noFill/>
          </a:ln>
        </p:spPr>
      </p:pic>
      <p:pic>
        <p:nvPicPr>
          <p:cNvPr id="332" name="Shape 332"/>
          <p:cNvPicPr preferRelativeResize="0"/>
          <p:nvPr/>
        </p:nvPicPr>
        <p:blipFill>
          <a:blip r:embed="rId5">
            <a:alphaModFix/>
          </a:blip>
          <a:stretch>
            <a:fillRect/>
          </a:stretch>
        </p:blipFill>
        <p:spPr>
          <a:xfrm>
            <a:off x="3234819" y="1405550"/>
            <a:ext cx="4537881" cy="3630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 name="Shape 78"/>
        <p:cNvGrpSpPr/>
        <p:nvPr/>
      </p:nvGrpSpPr>
      <p:grpSpPr>
        <a:xfrm>
          <a:off x="0" y="0"/>
          <a:ext cx="0" cy="0"/>
          <a:chOff x="0" y="0"/>
          <a:chExt cx="0" cy="0"/>
        </a:xfrm>
      </p:grpSpPr>
      <p:sp>
        <p:nvSpPr>
          <p:cNvPr id="79" name="Shape 79"/>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sz="3600"/>
              <a:t>And I am always excited to say...</a:t>
            </a:r>
          </a:p>
        </p:txBody>
      </p:sp>
      <p:sp>
        <p:nvSpPr>
          <p:cNvPr id="80" name="Shape 8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sz="3000"/>
              <a:t>UMMM I don’t know let’s figure it out!</a:t>
            </a:r>
          </a:p>
          <a:p>
            <a:pPr lvl="0" rtl="0" algn="ctr">
              <a:spcBef>
                <a:spcPts val="0"/>
              </a:spcBef>
              <a:buNone/>
            </a:pPr>
            <a:r>
              <a:t/>
            </a:r>
            <a:endParaRPr sz="2400"/>
          </a:p>
          <a:p>
            <a:pPr lvl="0" rtl="0" algn="ctr">
              <a:spcBef>
                <a:spcPts val="0"/>
              </a:spcBef>
              <a:buNone/>
            </a:pPr>
            <a:r>
              <a:rPr lang="en" sz="2400"/>
              <a:t>Favorite quotes:</a:t>
            </a:r>
          </a:p>
          <a:p>
            <a:pPr lvl="0" rtl="0">
              <a:spcBef>
                <a:spcPts val="0"/>
              </a:spcBef>
              <a:buNone/>
            </a:pPr>
            <a:r>
              <a:rPr lang="en" sz="2400"/>
              <a:t>Too often we give children answers to remember rather than problems to solve.</a:t>
            </a:r>
          </a:p>
          <a:p>
            <a:pPr lvl="0">
              <a:spcBef>
                <a:spcPts val="0"/>
              </a:spcBef>
              <a:buNone/>
            </a:pPr>
            <a:r>
              <a:rPr lang="en" sz="2400"/>
              <a:t>-Roger Lewin</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6" name="Shape 336"/>
        <p:cNvGrpSpPr/>
        <p:nvPr/>
      </p:nvGrpSpPr>
      <p:grpSpPr>
        <a:xfrm>
          <a:off x="0" y="0"/>
          <a:ext cx="0" cy="0"/>
          <a:chOff x="0" y="0"/>
          <a:chExt cx="0" cy="0"/>
        </a:xfrm>
      </p:grpSpPr>
      <p:sp>
        <p:nvSpPr>
          <p:cNvPr id="337" name="Shape 337"/>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u="sng">
                <a:solidFill>
                  <a:schemeClr val="hlink"/>
                </a:solidFill>
                <a:hlinkClick r:id="rId3"/>
              </a:rPr>
              <a:t>Issuu</a:t>
            </a:r>
          </a:p>
        </p:txBody>
      </p:sp>
      <p:sp>
        <p:nvSpPr>
          <p:cNvPr id="338" name="Shape 338"/>
          <p:cNvSpPr txBox="1"/>
          <p:nvPr>
            <p:ph idx="1" type="body"/>
          </p:nvPr>
        </p:nvSpPr>
        <p:spPr>
          <a:xfrm>
            <a:off x="166250" y="1278525"/>
            <a:ext cx="8520599" cy="3630300"/>
          </a:xfrm>
          <a:prstGeom prst="rect">
            <a:avLst/>
          </a:prstGeom>
        </p:spPr>
        <p:txBody>
          <a:bodyPr anchorCtr="0" anchor="t" bIns="91425" lIns="91425" rIns="91425" tIns="91425">
            <a:noAutofit/>
          </a:bodyPr>
          <a:lstStyle/>
          <a:p>
            <a:pPr lvl="0" rtl="0">
              <a:spcBef>
                <a:spcPts val="0"/>
              </a:spcBef>
              <a:buNone/>
            </a:pPr>
            <a:r>
              <a:rPr lang="en">
                <a:solidFill>
                  <a:srgbClr val="373737"/>
                </a:solidFill>
              </a:rPr>
              <a:t>In this program you can make </a:t>
            </a:r>
          </a:p>
          <a:p>
            <a:pPr lvl="0" rtl="0">
              <a:spcBef>
                <a:spcPts val="0"/>
              </a:spcBef>
              <a:buNone/>
            </a:pPr>
            <a:r>
              <a:rPr lang="en">
                <a:solidFill>
                  <a:srgbClr val="373737"/>
                </a:solidFill>
              </a:rPr>
              <a:t>magazines, journals, books, and </a:t>
            </a:r>
          </a:p>
          <a:p>
            <a:pPr lvl="0" rtl="0">
              <a:spcBef>
                <a:spcPts val="0"/>
              </a:spcBef>
              <a:buNone/>
            </a:pPr>
            <a:r>
              <a:rPr lang="en">
                <a:solidFill>
                  <a:srgbClr val="373737"/>
                </a:solidFill>
              </a:rPr>
              <a:t>so much more. It offers public or </a:t>
            </a:r>
          </a:p>
          <a:p>
            <a:pPr lvl="0" rtl="0">
              <a:spcBef>
                <a:spcPts val="0"/>
              </a:spcBef>
              <a:buNone/>
            </a:pPr>
            <a:r>
              <a:rPr lang="en">
                <a:solidFill>
                  <a:srgbClr val="373737"/>
                </a:solidFill>
              </a:rPr>
              <a:t>keep it private. I created one with </a:t>
            </a:r>
          </a:p>
          <a:p>
            <a:pPr lvl="0" rtl="0">
              <a:spcBef>
                <a:spcPts val="0"/>
              </a:spcBef>
              <a:buNone/>
            </a:pPr>
            <a:r>
              <a:rPr lang="en">
                <a:solidFill>
                  <a:srgbClr val="373737"/>
                </a:solidFill>
              </a:rPr>
              <a:t>my student’s </a:t>
            </a:r>
            <a:r>
              <a:rPr lang="en" u="sng">
                <a:solidFill>
                  <a:schemeClr val="hlink"/>
                </a:solidFill>
                <a:hlinkClick r:id="rId4"/>
              </a:rPr>
              <a:t>persuasive essays</a:t>
            </a:r>
            <a:r>
              <a:rPr lang="en">
                <a:solidFill>
                  <a:srgbClr val="373737"/>
                </a:solidFill>
              </a:rPr>
              <a:t>.</a:t>
            </a:r>
          </a:p>
          <a:p>
            <a:pPr lvl="0">
              <a:spcBef>
                <a:spcPts val="0"/>
              </a:spcBef>
              <a:buNone/>
            </a:pPr>
            <a:r>
              <a:t/>
            </a:r>
            <a:endParaRPr/>
          </a:p>
        </p:txBody>
      </p:sp>
      <p:pic>
        <p:nvPicPr>
          <p:cNvPr id="339" name="Shape 339"/>
          <p:cNvPicPr preferRelativeResize="0"/>
          <p:nvPr/>
        </p:nvPicPr>
        <p:blipFill>
          <a:blip r:embed="rId5">
            <a:alphaModFix/>
          </a:blip>
          <a:stretch>
            <a:fillRect/>
          </a:stretch>
        </p:blipFill>
        <p:spPr>
          <a:xfrm>
            <a:off x="7568650" y="42969"/>
            <a:ext cx="1356274" cy="1130250"/>
          </a:xfrm>
          <a:prstGeom prst="rect">
            <a:avLst/>
          </a:prstGeom>
          <a:noFill/>
          <a:ln>
            <a:noFill/>
          </a:ln>
        </p:spPr>
      </p:pic>
      <p:pic>
        <p:nvPicPr>
          <p:cNvPr id="340" name="Shape 340"/>
          <p:cNvPicPr preferRelativeResize="0"/>
          <p:nvPr/>
        </p:nvPicPr>
        <p:blipFill>
          <a:blip r:embed="rId6">
            <a:alphaModFix/>
          </a:blip>
          <a:stretch>
            <a:fillRect/>
          </a:stretch>
        </p:blipFill>
        <p:spPr>
          <a:xfrm>
            <a:off x="4059885" y="865050"/>
            <a:ext cx="4772412" cy="41260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4" name="Shape 344"/>
        <p:cNvGrpSpPr/>
        <p:nvPr/>
      </p:nvGrpSpPr>
      <p:grpSpPr>
        <a:xfrm>
          <a:off x="0" y="0"/>
          <a:ext cx="0" cy="0"/>
          <a:chOff x="0" y="0"/>
          <a:chExt cx="0" cy="0"/>
        </a:xfrm>
      </p:grpSpPr>
      <p:sp>
        <p:nvSpPr>
          <p:cNvPr id="345" name="Shape 345"/>
          <p:cNvSpPr txBox="1"/>
          <p:nvPr/>
        </p:nvSpPr>
        <p:spPr>
          <a:xfrm>
            <a:off x="323425" y="386025"/>
            <a:ext cx="3015000" cy="991200"/>
          </a:xfrm>
          <a:prstGeom prst="rect">
            <a:avLst/>
          </a:prstGeom>
          <a:noFill/>
          <a:ln>
            <a:noFill/>
          </a:ln>
        </p:spPr>
        <p:txBody>
          <a:bodyPr anchorCtr="0" anchor="t" bIns="91425" lIns="91425" rIns="91425" tIns="91425">
            <a:noAutofit/>
          </a:bodyPr>
          <a:lstStyle/>
          <a:p>
            <a:pPr lvl="0">
              <a:spcBef>
                <a:spcPts val="0"/>
              </a:spcBef>
              <a:buNone/>
            </a:pPr>
            <a:r>
              <a:rPr lang="en" sz="3600"/>
              <a:t>Edublogs</a:t>
            </a:r>
          </a:p>
        </p:txBody>
      </p:sp>
      <p:pic>
        <p:nvPicPr>
          <p:cNvPr id="346" name="Shape 346"/>
          <p:cNvPicPr preferRelativeResize="0"/>
          <p:nvPr/>
        </p:nvPicPr>
        <p:blipFill>
          <a:blip r:embed="rId3">
            <a:alphaModFix/>
          </a:blip>
          <a:stretch>
            <a:fillRect/>
          </a:stretch>
        </p:blipFill>
        <p:spPr>
          <a:xfrm>
            <a:off x="7222575" y="172725"/>
            <a:ext cx="1739424" cy="1739424"/>
          </a:xfrm>
          <a:prstGeom prst="rect">
            <a:avLst/>
          </a:prstGeom>
          <a:noFill/>
          <a:ln>
            <a:noFill/>
          </a:ln>
        </p:spPr>
      </p:pic>
      <p:sp>
        <p:nvSpPr>
          <p:cNvPr id="347" name="Shape 347"/>
          <p:cNvSpPr txBox="1"/>
          <p:nvPr/>
        </p:nvSpPr>
        <p:spPr>
          <a:xfrm>
            <a:off x="459050" y="1398025"/>
            <a:ext cx="5383500" cy="3359400"/>
          </a:xfrm>
          <a:prstGeom prst="rect">
            <a:avLst/>
          </a:prstGeom>
          <a:noFill/>
          <a:ln>
            <a:noFill/>
          </a:ln>
        </p:spPr>
        <p:txBody>
          <a:bodyPr anchorCtr="0" anchor="t" bIns="91425" lIns="91425" rIns="91425" tIns="91425">
            <a:noAutofit/>
          </a:bodyPr>
          <a:lstStyle/>
          <a:p>
            <a:pPr lvl="0">
              <a:spcBef>
                <a:spcPts val="0"/>
              </a:spcBef>
              <a:buNone/>
            </a:pPr>
            <a:r>
              <a:rPr lang="en" sz="2400"/>
              <a:t>Share your students’ writing with the world. </a:t>
            </a:r>
          </a:p>
          <a:p>
            <a:pPr lvl="0">
              <a:spcBef>
                <a:spcPts val="0"/>
              </a:spcBef>
              <a:buNone/>
            </a:pPr>
            <a:r>
              <a:t/>
            </a:r>
            <a:endParaRPr sz="2400"/>
          </a:p>
          <a:p>
            <a:pPr lvl="0">
              <a:spcBef>
                <a:spcPts val="0"/>
              </a:spcBef>
              <a:buNone/>
            </a:pPr>
            <a:r>
              <a:rPr lang="en" sz="2400"/>
              <a:t>Book reviews</a:t>
            </a:r>
          </a:p>
          <a:p>
            <a:pPr lvl="0">
              <a:spcBef>
                <a:spcPts val="0"/>
              </a:spcBef>
              <a:buNone/>
            </a:pPr>
            <a:r>
              <a:t/>
            </a:r>
            <a:endParaRPr sz="2400"/>
          </a:p>
          <a:p>
            <a:pPr lvl="0">
              <a:spcBef>
                <a:spcPts val="0"/>
              </a:spcBef>
              <a:buNone/>
            </a:pPr>
            <a:r>
              <a:t/>
            </a:r>
            <a:endParaRPr sz="2400"/>
          </a:p>
          <a:p>
            <a:pPr lvl="0">
              <a:spcBef>
                <a:spcPts val="0"/>
              </a:spcBef>
              <a:buNone/>
            </a:pPr>
            <a:r>
              <a:rPr lang="en" sz="2400" u="sng">
                <a:solidFill>
                  <a:schemeClr val="hlink"/>
                </a:solidFill>
                <a:hlinkClick r:id="rId4"/>
              </a:rPr>
              <a:t>How to blog</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1" name="Shape 351"/>
        <p:cNvGrpSpPr/>
        <p:nvPr/>
      </p:nvGrpSpPr>
      <p:grpSpPr>
        <a:xfrm>
          <a:off x="0" y="0"/>
          <a:ext cx="0" cy="0"/>
          <a:chOff x="0" y="0"/>
          <a:chExt cx="0" cy="0"/>
        </a:xfrm>
      </p:grpSpPr>
      <p:sp>
        <p:nvSpPr>
          <p:cNvPr id="352" name="Shape 352"/>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u="sng">
                <a:solidFill>
                  <a:schemeClr val="hlink"/>
                </a:solidFill>
                <a:hlinkClick r:id="rId3"/>
              </a:rPr>
              <a:t>Snap n Write</a:t>
            </a:r>
          </a:p>
        </p:txBody>
      </p:sp>
      <p:sp>
        <p:nvSpPr>
          <p:cNvPr id="353" name="Shape 35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en" u="sng">
                <a:solidFill>
                  <a:schemeClr val="hlink"/>
                </a:solidFill>
                <a:hlinkClick r:id="rId4"/>
              </a:rPr>
              <a:t>How To</a:t>
            </a:r>
          </a:p>
          <a:p>
            <a:pPr lvl="0">
              <a:spcBef>
                <a:spcPts val="0"/>
              </a:spcBef>
              <a:buNone/>
            </a:pPr>
            <a:r>
              <a:rPr lang="en"/>
              <a:t>Reading ideas: </a:t>
            </a:r>
          </a:p>
          <a:p>
            <a:pPr lvl="0">
              <a:spcBef>
                <a:spcPts val="0"/>
              </a:spcBef>
              <a:buNone/>
            </a:pPr>
            <a:r>
              <a:rPr lang="en"/>
              <a:t>Postcards to a friend about the book</a:t>
            </a:r>
          </a:p>
          <a:p>
            <a:pPr lvl="0">
              <a:spcBef>
                <a:spcPts val="0"/>
              </a:spcBef>
              <a:buNone/>
            </a:pPr>
            <a:r>
              <a:rPr lang="en"/>
              <a:t>Letters to the author/character</a:t>
            </a:r>
          </a:p>
          <a:p>
            <a:pPr lvl="0">
              <a:spcBef>
                <a:spcPts val="0"/>
              </a:spcBef>
              <a:buNone/>
            </a:pPr>
            <a:r>
              <a:rPr lang="en"/>
              <a:t>Persuasive postcard to bookstore to carry the book</a:t>
            </a:r>
          </a:p>
        </p:txBody>
      </p:sp>
      <p:pic>
        <p:nvPicPr>
          <p:cNvPr id="354" name="Shape 354"/>
          <p:cNvPicPr preferRelativeResize="0"/>
          <p:nvPr/>
        </p:nvPicPr>
        <p:blipFill>
          <a:blip r:embed="rId5">
            <a:alphaModFix/>
          </a:blip>
          <a:stretch>
            <a:fillRect/>
          </a:stretch>
        </p:blipFill>
        <p:spPr>
          <a:xfrm>
            <a:off x="7056262" y="256812"/>
            <a:ext cx="1666875" cy="16668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8" name="Shape 358"/>
        <p:cNvGrpSpPr/>
        <p:nvPr/>
      </p:nvGrpSpPr>
      <p:grpSpPr>
        <a:xfrm>
          <a:off x="0" y="0"/>
          <a:ext cx="0" cy="0"/>
          <a:chOff x="0" y="0"/>
          <a:chExt cx="0" cy="0"/>
        </a:xfrm>
      </p:grpSpPr>
      <p:sp>
        <p:nvSpPr>
          <p:cNvPr id="359" name="Shape 359"/>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a:t>Kahoot</a:t>
            </a:r>
          </a:p>
        </p:txBody>
      </p:sp>
      <p:sp>
        <p:nvSpPr>
          <p:cNvPr id="360" name="Shape 36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en" u="sng">
                <a:solidFill>
                  <a:schemeClr val="hlink"/>
                </a:solidFill>
                <a:hlinkClick r:id="rId3"/>
              </a:rPr>
              <a:t>Mrs E blog post with directions</a:t>
            </a:r>
          </a:p>
          <a:p>
            <a:pPr lvl="0">
              <a:spcBef>
                <a:spcPts val="0"/>
              </a:spcBef>
              <a:buNone/>
            </a:pPr>
            <a:r>
              <a:rPr lang="en" u="sng">
                <a:solidFill>
                  <a:schemeClr val="hlink"/>
                </a:solidFill>
                <a:hlinkClick r:id="rId4"/>
              </a:rPr>
              <a:t>Video in classroom </a:t>
            </a:r>
          </a:p>
          <a:p>
            <a:pPr lvl="0">
              <a:spcBef>
                <a:spcPts val="0"/>
              </a:spcBef>
              <a:buNone/>
            </a:pPr>
            <a:r>
              <a:t/>
            </a:r>
            <a:endParaRPr/>
          </a:p>
          <a:p>
            <a:pPr lvl="0">
              <a:spcBef>
                <a:spcPts val="0"/>
              </a:spcBef>
              <a:buNone/>
            </a:pPr>
            <a:r>
              <a:rPr lang="en"/>
              <a:t>Let’s Play!!!</a:t>
            </a:r>
          </a:p>
        </p:txBody>
      </p:sp>
      <p:pic>
        <p:nvPicPr>
          <p:cNvPr id="361" name="Shape 361"/>
          <p:cNvPicPr preferRelativeResize="0"/>
          <p:nvPr/>
        </p:nvPicPr>
        <p:blipFill>
          <a:blip r:embed="rId5">
            <a:alphaModFix/>
          </a:blip>
          <a:stretch>
            <a:fillRect/>
          </a:stretch>
        </p:blipFill>
        <p:spPr>
          <a:xfrm>
            <a:off x="5466924" y="267975"/>
            <a:ext cx="3365374" cy="18915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5" name="Shape 365"/>
        <p:cNvGrpSpPr/>
        <p:nvPr/>
      </p:nvGrpSpPr>
      <p:grpSpPr>
        <a:xfrm>
          <a:off x="0" y="0"/>
          <a:ext cx="0" cy="0"/>
          <a:chOff x="0" y="0"/>
          <a:chExt cx="0" cy="0"/>
        </a:xfrm>
      </p:grpSpPr>
      <p:sp>
        <p:nvSpPr>
          <p:cNvPr id="366" name="Shape 366"/>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a:t>Commercial</a:t>
            </a:r>
          </a:p>
        </p:txBody>
      </p:sp>
      <p:sp>
        <p:nvSpPr>
          <p:cNvPr id="367" name="Shape 367"/>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lgn="ctr">
              <a:spcBef>
                <a:spcPts val="0"/>
              </a:spcBef>
              <a:buNone/>
            </a:pPr>
            <a:r>
              <a:rPr lang="en"/>
              <a:t>Something to consider?</a:t>
            </a:r>
          </a:p>
          <a:p>
            <a:pPr lvl="0" rtl="0">
              <a:spcBef>
                <a:spcPts val="0"/>
              </a:spcBef>
              <a:buNone/>
            </a:pPr>
            <a:r>
              <a:rPr lang="en"/>
              <a:t>ToggleTalk by Ventris Learning</a:t>
            </a:r>
          </a:p>
          <a:p>
            <a:pPr lvl="0" rtl="0">
              <a:spcBef>
                <a:spcPts val="0"/>
              </a:spcBef>
              <a:buNone/>
            </a:pPr>
            <a:r>
              <a:rPr lang="en"/>
              <a:t>Uses children’s books to teach students the value of using Standard English over “home language”</a:t>
            </a:r>
          </a:p>
          <a:p>
            <a:pPr lvl="0">
              <a:spcBef>
                <a:spcPts val="0"/>
              </a:spcBef>
              <a:buNone/>
            </a:pPr>
            <a:r>
              <a:rPr lang="en" u="sng">
                <a:solidFill>
                  <a:schemeClr val="hlink"/>
                </a:solidFill>
                <a:hlinkClick r:id="rId3"/>
              </a:rPr>
              <a:t>http://www.ventrislearning.com/toggletalk/</a:t>
            </a:r>
            <a:r>
              <a:rPr lang="en"/>
              <a:t> </a:t>
            </a: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1" name="Shape 371"/>
        <p:cNvGrpSpPr/>
        <p:nvPr/>
      </p:nvGrpSpPr>
      <p:grpSpPr>
        <a:xfrm>
          <a:off x="0" y="0"/>
          <a:ext cx="0" cy="0"/>
          <a:chOff x="0" y="0"/>
          <a:chExt cx="0" cy="0"/>
        </a:xfrm>
      </p:grpSpPr>
      <p:sp>
        <p:nvSpPr>
          <p:cNvPr id="372" name="Shape 372"/>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a:t>Low Tech/No Tech options</a:t>
            </a:r>
          </a:p>
        </p:txBody>
      </p:sp>
      <p:sp>
        <p:nvSpPr>
          <p:cNvPr id="373" name="Shape 37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en" sz="4800"/>
              <a:t>Sometimes you just don’t have the tech or time….</a:t>
            </a: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7" name="Shape 377"/>
        <p:cNvGrpSpPr/>
        <p:nvPr/>
      </p:nvGrpSpPr>
      <p:grpSpPr>
        <a:xfrm>
          <a:off x="0" y="0"/>
          <a:ext cx="0" cy="0"/>
          <a:chOff x="0" y="0"/>
          <a:chExt cx="0" cy="0"/>
        </a:xfrm>
      </p:grpSpPr>
      <p:sp>
        <p:nvSpPr>
          <p:cNvPr id="378" name="Shape 378"/>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a:t>Social Media walls</a:t>
            </a:r>
          </a:p>
        </p:txBody>
      </p:sp>
      <p:sp>
        <p:nvSpPr>
          <p:cNvPr id="379" name="Shape 379"/>
          <p:cNvSpPr txBox="1"/>
          <p:nvPr>
            <p:ph idx="1" type="body"/>
          </p:nvPr>
        </p:nvSpPr>
        <p:spPr>
          <a:xfrm>
            <a:off x="71250" y="1017450"/>
            <a:ext cx="8615700" cy="3891299"/>
          </a:xfrm>
          <a:prstGeom prst="rect">
            <a:avLst/>
          </a:prstGeom>
        </p:spPr>
        <p:txBody>
          <a:bodyPr anchorCtr="0" anchor="t" bIns="91425" lIns="91425" rIns="91425" tIns="91425">
            <a:noAutofit/>
          </a:bodyPr>
          <a:lstStyle/>
          <a:p>
            <a:pPr indent="-228600" lvl="0" marL="457200" rtl="0">
              <a:spcBef>
                <a:spcPts val="0"/>
              </a:spcBef>
            </a:pPr>
            <a:r>
              <a:rPr lang="en"/>
              <a:t>Have students create profiles for leaders in history. Include their friends, personal info, ideals they support.  #ContinentalCongress</a:t>
            </a:r>
          </a:p>
          <a:p>
            <a:pPr indent="-228600" lvl="0" marL="457200" rtl="0">
              <a:spcBef>
                <a:spcPts val="0"/>
              </a:spcBef>
            </a:pPr>
            <a:r>
              <a:rPr lang="en"/>
              <a:t>Have students create 140 character reports as if they are the character #IamHarry</a:t>
            </a:r>
          </a:p>
          <a:p>
            <a:pPr indent="-228600" lvl="0" marL="457200" rtl="0">
              <a:spcBef>
                <a:spcPts val="0"/>
              </a:spcBef>
            </a:pPr>
            <a:r>
              <a:rPr lang="en"/>
              <a:t>Have students select the antagonist and explain their point of view and create a fakebook profile for them #notthebadguy</a:t>
            </a:r>
          </a:p>
          <a:p>
            <a:pPr indent="-228600" lvl="0" marL="457200" rtl="0">
              <a:spcBef>
                <a:spcPts val="0"/>
              </a:spcBef>
            </a:pPr>
            <a:r>
              <a:rPr lang="en"/>
              <a:t>Have a chat with a person from history, asking questions, and building/sharing knowledge @Sacajawea </a:t>
            </a:r>
          </a:p>
          <a:p>
            <a:pPr indent="-228600" lvl="0" marL="457200" rtl="0">
              <a:spcBef>
                <a:spcPts val="0"/>
              </a:spcBef>
            </a:pPr>
            <a:r>
              <a:rPr lang="en"/>
              <a:t>Post questions you have for an author #authorchat</a:t>
            </a:r>
          </a:p>
          <a:p>
            <a:pPr indent="-228600" lvl="0" marL="457200" rtl="0">
              <a:spcBef>
                <a:spcPts val="0"/>
              </a:spcBef>
            </a:pPr>
            <a:r>
              <a:rPr lang="en"/>
              <a:t>Examples of parts of speech found around the classroom #foundanoun</a:t>
            </a:r>
          </a:p>
          <a:p>
            <a:pPr indent="-228600" lvl="0" marL="457200" rtl="0">
              <a:spcBef>
                <a:spcPts val="0"/>
              </a:spcBef>
            </a:pPr>
            <a:r>
              <a:rPr lang="en"/>
              <a:t>Math shapes found around school #circle #square #triangle OR #perimeter=36 in.</a:t>
            </a:r>
          </a:p>
          <a:p>
            <a:pPr lvl="0" rtl="0">
              <a:spcBef>
                <a:spcPts val="0"/>
              </a:spcBef>
              <a:buNone/>
            </a:pPr>
            <a:r>
              <a:t/>
            </a:r>
            <a:endParaRPr/>
          </a:p>
          <a:p>
            <a:pPr lvl="0">
              <a:spcBef>
                <a:spcPts val="0"/>
              </a:spcBef>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3" name="Shape 383"/>
        <p:cNvGrpSpPr/>
        <p:nvPr/>
      </p:nvGrpSpPr>
      <p:grpSpPr>
        <a:xfrm>
          <a:off x="0" y="0"/>
          <a:ext cx="0" cy="0"/>
          <a:chOff x="0" y="0"/>
          <a:chExt cx="0" cy="0"/>
        </a:xfrm>
      </p:grpSpPr>
      <p:pic>
        <p:nvPicPr>
          <p:cNvPr id="384" name="Shape 384"/>
          <p:cNvPicPr preferRelativeResize="0"/>
          <p:nvPr/>
        </p:nvPicPr>
        <p:blipFill>
          <a:blip r:embed="rId3">
            <a:alphaModFix/>
          </a:blip>
          <a:stretch>
            <a:fillRect/>
          </a:stretch>
        </p:blipFill>
        <p:spPr>
          <a:xfrm>
            <a:off x="0" y="0"/>
            <a:ext cx="4740550" cy="2800624"/>
          </a:xfrm>
          <a:prstGeom prst="rect">
            <a:avLst/>
          </a:prstGeom>
          <a:noFill/>
          <a:ln>
            <a:noFill/>
          </a:ln>
        </p:spPr>
      </p:pic>
      <p:pic>
        <p:nvPicPr>
          <p:cNvPr id="385" name="Shape 385"/>
          <p:cNvPicPr preferRelativeResize="0"/>
          <p:nvPr/>
        </p:nvPicPr>
        <p:blipFill>
          <a:blip r:embed="rId4">
            <a:alphaModFix/>
          </a:blip>
          <a:stretch>
            <a:fillRect/>
          </a:stretch>
        </p:blipFill>
        <p:spPr>
          <a:xfrm>
            <a:off x="3765725" y="1835700"/>
            <a:ext cx="5378275" cy="31659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9" name="Shape 389"/>
        <p:cNvGrpSpPr/>
        <p:nvPr/>
      </p:nvGrpSpPr>
      <p:grpSpPr>
        <a:xfrm>
          <a:off x="0" y="0"/>
          <a:ext cx="0" cy="0"/>
          <a:chOff x="0" y="0"/>
          <a:chExt cx="0" cy="0"/>
        </a:xfrm>
      </p:grpSpPr>
      <p:sp>
        <p:nvSpPr>
          <p:cNvPr id="390" name="Shape 390"/>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a:t>Sticky blogs</a:t>
            </a:r>
          </a:p>
        </p:txBody>
      </p:sp>
      <p:sp>
        <p:nvSpPr>
          <p:cNvPr id="391" name="Shape 391"/>
          <p:cNvSpPr txBox="1"/>
          <p:nvPr>
            <p:ph idx="1" type="body"/>
          </p:nvPr>
        </p:nvSpPr>
        <p:spPr>
          <a:xfrm>
            <a:off x="77175" y="1222962"/>
            <a:ext cx="4946099" cy="3666600"/>
          </a:xfrm>
          <a:prstGeom prst="rect">
            <a:avLst/>
          </a:prstGeom>
        </p:spPr>
        <p:txBody>
          <a:bodyPr anchorCtr="0" anchor="t" bIns="91425" lIns="91425" rIns="91425" tIns="91425">
            <a:noAutofit/>
          </a:bodyPr>
          <a:lstStyle/>
          <a:p>
            <a:pPr lvl="0" rtl="0">
              <a:spcBef>
                <a:spcPts val="600"/>
              </a:spcBef>
              <a:buNone/>
            </a:pPr>
            <a:r>
              <a:rPr lang="en">
                <a:solidFill>
                  <a:srgbClr val="0000FF"/>
                </a:solidFill>
                <a:latin typeface="Georgia"/>
                <a:ea typeface="Georgia"/>
                <a:cs typeface="Georgia"/>
                <a:sym typeface="Georgia"/>
              </a:rPr>
              <a:t>A teacher/student selects a topic to discuss and writes the idea on the top of a chart paper that is attached to a table. Students use sticky notes to respond and reply to the topic.</a:t>
            </a:r>
          </a:p>
          <a:p>
            <a:pPr lvl="0" rtl="0">
              <a:spcBef>
                <a:spcPts val="600"/>
              </a:spcBef>
              <a:buNone/>
            </a:pPr>
            <a:r>
              <a:t/>
            </a:r>
            <a:endParaRPr>
              <a:solidFill>
                <a:srgbClr val="0000FF"/>
              </a:solidFill>
              <a:latin typeface="Georgia"/>
              <a:ea typeface="Georgia"/>
              <a:cs typeface="Georgia"/>
              <a:sym typeface="Georgia"/>
            </a:endParaRPr>
          </a:p>
          <a:p>
            <a:pPr lvl="0" rtl="0">
              <a:spcBef>
                <a:spcPts val="600"/>
              </a:spcBef>
              <a:buClr>
                <a:schemeClr val="dk1"/>
              </a:buClr>
              <a:buSzPct val="61111"/>
              <a:buFont typeface="Arial"/>
              <a:buNone/>
            </a:pPr>
            <a:r>
              <a:rPr lang="en">
                <a:solidFill>
                  <a:srgbClr val="0000FF"/>
                </a:solidFill>
                <a:latin typeface="Georgia"/>
                <a:ea typeface="Georgia"/>
                <a:cs typeface="Georgia"/>
                <a:sym typeface="Georgia"/>
              </a:rPr>
              <a:t>Should the colonies leave the protection of England? pros/cons</a:t>
            </a:r>
          </a:p>
          <a:p>
            <a:pPr lvl="0" rtl="0">
              <a:spcBef>
                <a:spcPts val="600"/>
              </a:spcBef>
              <a:buClr>
                <a:schemeClr val="dk1"/>
              </a:buClr>
              <a:buSzPct val="61111"/>
              <a:buFont typeface="Arial"/>
              <a:buNone/>
            </a:pPr>
            <a:r>
              <a:rPr lang="en">
                <a:solidFill>
                  <a:srgbClr val="0000FF"/>
                </a:solidFill>
                <a:latin typeface="Georgia"/>
                <a:ea typeface="Georgia"/>
                <a:cs typeface="Georgia"/>
                <a:sym typeface="Georgia"/>
              </a:rPr>
              <a:t>Predictions for cliffhanger stories</a:t>
            </a:r>
          </a:p>
          <a:p>
            <a:pPr lvl="0">
              <a:spcBef>
                <a:spcPts val="600"/>
              </a:spcBef>
              <a:buClr>
                <a:schemeClr val="dk1"/>
              </a:buClr>
              <a:buSzPct val="61111"/>
              <a:buFont typeface="Arial"/>
              <a:buNone/>
            </a:pPr>
            <a:r>
              <a:rPr lang="en">
                <a:solidFill>
                  <a:srgbClr val="0000FF"/>
                </a:solidFill>
                <a:latin typeface="Georgia"/>
                <a:ea typeface="Georgia"/>
                <a:cs typeface="Georgia"/>
                <a:sym typeface="Georgia"/>
              </a:rPr>
              <a:t>What will happen in the next book</a:t>
            </a:r>
          </a:p>
        </p:txBody>
      </p:sp>
      <p:pic>
        <p:nvPicPr>
          <p:cNvPr id="392" name="Shape 392"/>
          <p:cNvPicPr preferRelativeResize="0"/>
          <p:nvPr/>
        </p:nvPicPr>
        <p:blipFill>
          <a:blip r:embed="rId3">
            <a:alphaModFix/>
          </a:blip>
          <a:stretch>
            <a:fillRect/>
          </a:stretch>
        </p:blipFill>
        <p:spPr>
          <a:xfrm>
            <a:off x="5173625" y="838400"/>
            <a:ext cx="3970375" cy="443572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6" name="Shape 396"/>
        <p:cNvGrpSpPr/>
        <p:nvPr/>
      </p:nvGrpSpPr>
      <p:grpSpPr>
        <a:xfrm>
          <a:off x="0" y="0"/>
          <a:ext cx="0" cy="0"/>
          <a:chOff x="0" y="0"/>
          <a:chExt cx="0" cy="0"/>
        </a:xfrm>
      </p:grpSpPr>
      <p:sp>
        <p:nvSpPr>
          <p:cNvPr id="397" name="Shape 397"/>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a:t>Polls</a:t>
            </a:r>
          </a:p>
        </p:txBody>
      </p:sp>
      <p:sp>
        <p:nvSpPr>
          <p:cNvPr id="398" name="Shape 39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t>Poll students about their feelings, </a:t>
            </a:r>
            <a:br>
              <a:rPr lang="en"/>
            </a:br>
            <a:r>
              <a:rPr lang="en"/>
              <a:t>thoughts, learning, and more!</a:t>
            </a:r>
          </a:p>
          <a:p>
            <a:pPr lvl="0">
              <a:spcBef>
                <a:spcPts val="0"/>
              </a:spcBef>
              <a:buNone/>
            </a:pPr>
            <a:r>
              <a:t/>
            </a:r>
            <a:endParaRPr/>
          </a:p>
        </p:txBody>
      </p:sp>
      <p:pic>
        <p:nvPicPr>
          <p:cNvPr descr="File:Sticky Notes in different" id="399" name="Shape 399"/>
          <p:cNvPicPr preferRelativeResize="0"/>
          <p:nvPr/>
        </p:nvPicPr>
        <p:blipFill>
          <a:blip r:embed="rId3">
            <a:alphaModFix/>
          </a:blip>
          <a:stretch>
            <a:fillRect/>
          </a:stretch>
        </p:blipFill>
        <p:spPr>
          <a:xfrm>
            <a:off x="6863124" y="1718349"/>
            <a:ext cx="2128476" cy="1596349"/>
          </a:xfrm>
          <a:prstGeom prst="rect">
            <a:avLst/>
          </a:prstGeom>
          <a:noFill/>
          <a:ln>
            <a:noFill/>
          </a:ln>
        </p:spPr>
      </p:pic>
      <p:pic>
        <p:nvPicPr>
          <p:cNvPr descr="quote sticky.jpg" id="400" name="Shape 400"/>
          <p:cNvPicPr preferRelativeResize="0"/>
          <p:nvPr/>
        </p:nvPicPr>
        <p:blipFill>
          <a:blip r:embed="rId4">
            <a:alphaModFix/>
          </a:blip>
          <a:stretch>
            <a:fillRect/>
          </a:stretch>
        </p:blipFill>
        <p:spPr>
          <a:xfrm>
            <a:off x="152449" y="2284899"/>
            <a:ext cx="2574775" cy="2574775"/>
          </a:xfrm>
          <a:prstGeom prst="rect">
            <a:avLst/>
          </a:prstGeom>
          <a:noFill/>
          <a:ln>
            <a:noFill/>
          </a:ln>
        </p:spPr>
      </p:pic>
      <p:pic>
        <p:nvPicPr>
          <p:cNvPr descr="sticky read.jpg" id="401" name="Shape 401"/>
          <p:cNvPicPr preferRelativeResize="0"/>
          <p:nvPr/>
        </p:nvPicPr>
        <p:blipFill>
          <a:blip r:embed="rId5">
            <a:alphaModFix/>
          </a:blip>
          <a:stretch>
            <a:fillRect/>
          </a:stretch>
        </p:blipFill>
        <p:spPr>
          <a:xfrm>
            <a:off x="3860953" y="484050"/>
            <a:ext cx="2898945" cy="4126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 name="Shape 84"/>
        <p:cNvGrpSpPr/>
        <p:nvPr/>
      </p:nvGrpSpPr>
      <p:grpSpPr>
        <a:xfrm>
          <a:off x="0" y="0"/>
          <a:ext cx="0" cy="0"/>
          <a:chOff x="0" y="0"/>
          <a:chExt cx="0" cy="0"/>
        </a:xfrm>
      </p:grpSpPr>
      <p:pic>
        <p:nvPicPr>
          <p:cNvPr id="85" name="Shape 85"/>
          <p:cNvPicPr preferRelativeResize="0"/>
          <p:nvPr/>
        </p:nvPicPr>
        <p:blipFill>
          <a:blip r:embed="rId3">
            <a:alphaModFix/>
          </a:blip>
          <a:stretch>
            <a:fillRect/>
          </a:stretch>
        </p:blipFill>
        <p:spPr>
          <a:xfrm>
            <a:off x="1851471" y="0"/>
            <a:ext cx="5441059" cy="51435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5" name="Shape 405"/>
        <p:cNvGrpSpPr/>
        <p:nvPr/>
      </p:nvGrpSpPr>
      <p:grpSpPr>
        <a:xfrm>
          <a:off x="0" y="0"/>
          <a:ext cx="0" cy="0"/>
          <a:chOff x="0" y="0"/>
          <a:chExt cx="0" cy="0"/>
        </a:xfrm>
      </p:grpSpPr>
      <p:sp>
        <p:nvSpPr>
          <p:cNvPr id="406" name="Shape 406"/>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a:t>Plickers</a:t>
            </a:r>
          </a:p>
        </p:txBody>
      </p:sp>
      <p:sp>
        <p:nvSpPr>
          <p:cNvPr id="407" name="Shape 407"/>
          <p:cNvSpPr txBox="1"/>
          <p:nvPr>
            <p:ph idx="1" type="body"/>
          </p:nvPr>
        </p:nvSpPr>
        <p:spPr>
          <a:xfrm>
            <a:off x="154375" y="1182775"/>
            <a:ext cx="8384099" cy="3705300"/>
          </a:xfrm>
          <a:prstGeom prst="rect">
            <a:avLst/>
          </a:prstGeom>
        </p:spPr>
        <p:txBody>
          <a:bodyPr anchorCtr="0" anchor="t" bIns="91425" lIns="91425" rIns="91425" tIns="91425">
            <a:noAutofit/>
          </a:bodyPr>
          <a:lstStyle/>
          <a:p>
            <a:pPr lvl="0" rtl="0">
              <a:spcBef>
                <a:spcPts val="600"/>
              </a:spcBef>
              <a:buClr>
                <a:schemeClr val="dk1"/>
              </a:buClr>
              <a:buSzPct val="36666"/>
              <a:buFont typeface="Arial"/>
              <a:buNone/>
            </a:pPr>
            <a:r>
              <a:rPr lang="en" sz="3000" u="sng">
                <a:solidFill>
                  <a:srgbClr val="511E3E"/>
                </a:solidFill>
                <a:latin typeface="Georgia"/>
                <a:ea typeface="Georgia"/>
                <a:cs typeface="Georgia"/>
                <a:sym typeface="Georgia"/>
                <a:hlinkClick r:id="rId3"/>
              </a:rPr>
              <a:t>Plickers </a:t>
            </a:r>
            <a:r>
              <a:rPr lang="en" sz="3000">
                <a:solidFill>
                  <a:schemeClr val="dk1"/>
                </a:solidFill>
                <a:latin typeface="Georgia"/>
                <a:ea typeface="Georgia"/>
                <a:cs typeface="Georgia"/>
                <a:sym typeface="Georgia"/>
              </a:rPr>
              <a:t>        </a:t>
            </a:r>
          </a:p>
          <a:p>
            <a:pPr lvl="0" rtl="0">
              <a:spcBef>
                <a:spcPts val="600"/>
              </a:spcBef>
              <a:buClr>
                <a:schemeClr val="dk1"/>
              </a:buClr>
              <a:buSzPct val="36666"/>
              <a:buFont typeface="Arial"/>
              <a:buNone/>
            </a:pPr>
            <a:r>
              <a:rPr lang="en" sz="3000">
                <a:solidFill>
                  <a:srgbClr val="0000FF"/>
                </a:solidFill>
                <a:latin typeface="Georgia"/>
                <a:ea typeface="Georgia"/>
                <a:cs typeface="Georgia"/>
                <a:sym typeface="Georgia"/>
              </a:rPr>
              <a:t>Plickers is a powerfully simple tool that lets teachers collect real-time formative assessment data without the need for student devices.</a:t>
            </a:r>
          </a:p>
          <a:p>
            <a:pPr lvl="0" rtl="0">
              <a:spcBef>
                <a:spcPts val="600"/>
              </a:spcBef>
              <a:buClr>
                <a:schemeClr val="dk1"/>
              </a:buClr>
              <a:buSzPct val="157142"/>
              <a:buFont typeface="Arial"/>
              <a:buNone/>
            </a:pPr>
            <a:r>
              <a:t/>
            </a:r>
            <a:endParaRPr sz="700">
              <a:solidFill>
                <a:srgbClr val="0000FF"/>
              </a:solidFill>
              <a:latin typeface="Georgia"/>
              <a:ea typeface="Georgia"/>
              <a:cs typeface="Georgia"/>
              <a:sym typeface="Georgia"/>
            </a:endParaRPr>
          </a:p>
          <a:p>
            <a:pPr lvl="0" rtl="0">
              <a:spcBef>
                <a:spcPts val="600"/>
              </a:spcBef>
              <a:buClr>
                <a:schemeClr val="dk1"/>
              </a:buClr>
              <a:buSzPct val="36666"/>
              <a:buFont typeface="Arial"/>
              <a:buNone/>
            </a:pPr>
            <a:r>
              <a:rPr lang="en" sz="3000" u="sng">
                <a:solidFill>
                  <a:srgbClr val="0000FF"/>
                </a:solidFill>
                <a:latin typeface="Georgia"/>
                <a:ea typeface="Georgia"/>
                <a:cs typeface="Georgia"/>
                <a:sym typeface="Georgia"/>
                <a:hlinkClick r:id="rId4"/>
              </a:rPr>
              <a:t>Pinterest </a:t>
            </a:r>
            <a:r>
              <a:rPr lang="en" sz="3000">
                <a:solidFill>
                  <a:srgbClr val="0000FF"/>
                </a:solidFill>
                <a:latin typeface="Georgia"/>
                <a:ea typeface="Georgia"/>
                <a:cs typeface="Georgia"/>
                <a:sym typeface="Georgia"/>
              </a:rPr>
              <a:t>board for plickers</a:t>
            </a:r>
          </a:p>
          <a:p>
            <a:pPr lvl="0">
              <a:spcBef>
                <a:spcPts val="0"/>
              </a:spcBef>
              <a:buNone/>
            </a:pPr>
            <a:r>
              <a:t/>
            </a:r>
            <a:endParaRPr/>
          </a:p>
        </p:txBody>
      </p:sp>
      <p:pic>
        <p:nvPicPr>
          <p:cNvPr id="408" name="Shape 408"/>
          <p:cNvPicPr preferRelativeResize="0"/>
          <p:nvPr/>
        </p:nvPicPr>
        <p:blipFill>
          <a:blip r:embed="rId5">
            <a:alphaModFix/>
          </a:blip>
          <a:stretch>
            <a:fillRect/>
          </a:stretch>
        </p:blipFill>
        <p:spPr>
          <a:xfrm>
            <a:off x="5754600" y="0"/>
            <a:ext cx="3294700" cy="195467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2" name="Shape 412"/>
        <p:cNvGrpSpPr/>
        <p:nvPr/>
      </p:nvGrpSpPr>
      <p:grpSpPr>
        <a:xfrm>
          <a:off x="0" y="0"/>
          <a:ext cx="0" cy="0"/>
          <a:chOff x="0" y="0"/>
          <a:chExt cx="0" cy="0"/>
        </a:xfrm>
      </p:grpSpPr>
      <p:pic>
        <p:nvPicPr>
          <p:cNvPr id="413" name="Shape 413"/>
          <p:cNvPicPr preferRelativeResize="0"/>
          <p:nvPr/>
        </p:nvPicPr>
        <p:blipFill>
          <a:blip r:embed="rId3">
            <a:alphaModFix/>
          </a:blip>
          <a:stretch>
            <a:fillRect/>
          </a:stretch>
        </p:blipFill>
        <p:spPr>
          <a:xfrm>
            <a:off x="1533525" y="2057400"/>
            <a:ext cx="6076950" cy="3009900"/>
          </a:xfrm>
          <a:prstGeom prst="rect">
            <a:avLst/>
          </a:prstGeom>
          <a:noFill/>
          <a:ln>
            <a:noFill/>
          </a:ln>
        </p:spPr>
      </p:pic>
      <p:sp>
        <p:nvSpPr>
          <p:cNvPr id="414" name="Shape 414"/>
          <p:cNvSpPr txBox="1"/>
          <p:nvPr/>
        </p:nvSpPr>
        <p:spPr>
          <a:xfrm>
            <a:off x="567671" y="164412"/>
            <a:ext cx="7735200" cy="902400"/>
          </a:xfrm>
          <a:prstGeom prst="rect">
            <a:avLst/>
          </a:prstGeom>
          <a:noFill/>
          <a:ln>
            <a:noFill/>
          </a:ln>
        </p:spPr>
        <p:txBody>
          <a:bodyPr anchorCtr="0" anchor="t" bIns="91425" lIns="91425" rIns="91425" tIns="91425">
            <a:noAutofit/>
          </a:bodyPr>
          <a:lstStyle/>
          <a:p>
            <a:pPr lvl="0">
              <a:spcBef>
                <a:spcPts val="0"/>
              </a:spcBef>
              <a:buNone/>
            </a:pPr>
            <a:r>
              <a:rPr lang="en" sz="6000">
                <a:solidFill>
                  <a:srgbClr val="B45F06"/>
                </a:solidFill>
              </a:rPr>
              <a:t>Commercial:</a:t>
            </a:r>
          </a:p>
          <a:p>
            <a:pPr lvl="0">
              <a:spcBef>
                <a:spcPts val="0"/>
              </a:spcBef>
              <a:buNone/>
            </a:pPr>
            <a:r>
              <a:rPr lang="en" sz="6000"/>
              <a:t>Kids Deserve It</a:t>
            </a:r>
          </a:p>
        </p:txBody>
      </p:sp>
      <p:pic>
        <p:nvPicPr>
          <p:cNvPr id="415" name="Shape 415"/>
          <p:cNvPicPr preferRelativeResize="0"/>
          <p:nvPr/>
        </p:nvPicPr>
        <p:blipFill>
          <a:blip r:embed="rId4">
            <a:alphaModFix/>
          </a:blip>
          <a:stretch>
            <a:fillRect/>
          </a:stretch>
        </p:blipFill>
        <p:spPr>
          <a:xfrm>
            <a:off x="6726425" y="229525"/>
            <a:ext cx="1992724" cy="199272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9" name="Shape 419"/>
        <p:cNvGrpSpPr/>
        <p:nvPr/>
      </p:nvGrpSpPr>
      <p:grpSpPr>
        <a:xfrm>
          <a:off x="0" y="0"/>
          <a:ext cx="0" cy="0"/>
          <a:chOff x="0" y="0"/>
          <a:chExt cx="0" cy="0"/>
        </a:xfrm>
      </p:grpSpPr>
      <p:sp>
        <p:nvSpPr>
          <p:cNvPr id="420" name="Shape 420"/>
          <p:cNvSpPr txBox="1"/>
          <p:nvPr>
            <p:ph type="title"/>
          </p:nvPr>
        </p:nvSpPr>
        <p:spPr>
          <a:xfrm>
            <a:off x="178125" y="339625"/>
            <a:ext cx="7790099" cy="688799"/>
          </a:xfrm>
          <a:prstGeom prst="rect">
            <a:avLst/>
          </a:prstGeom>
        </p:spPr>
        <p:txBody>
          <a:bodyPr anchorCtr="0" anchor="t" bIns="91425" lIns="91425" rIns="91425" tIns="91425">
            <a:noAutofit/>
          </a:bodyPr>
          <a:lstStyle/>
          <a:p>
            <a:pPr lvl="0">
              <a:spcBef>
                <a:spcPts val="0"/>
              </a:spcBef>
              <a:buNone/>
            </a:pPr>
            <a:r>
              <a:rPr lang="en" sz="3000"/>
              <a:t>Where can I find out about all this stuff?</a:t>
            </a:r>
          </a:p>
        </p:txBody>
      </p:sp>
      <p:sp>
        <p:nvSpPr>
          <p:cNvPr id="421" name="Shape 421"/>
          <p:cNvSpPr txBox="1"/>
          <p:nvPr>
            <p:ph idx="1" type="body"/>
          </p:nvPr>
        </p:nvSpPr>
        <p:spPr>
          <a:xfrm>
            <a:off x="84950" y="902725"/>
            <a:ext cx="8995500" cy="3666300"/>
          </a:xfrm>
          <a:prstGeom prst="rect">
            <a:avLst/>
          </a:prstGeom>
        </p:spPr>
        <p:txBody>
          <a:bodyPr anchorCtr="0" anchor="t" bIns="91425" lIns="91425" rIns="91425" tIns="91425">
            <a:noAutofit/>
          </a:bodyPr>
          <a:lstStyle/>
          <a:p>
            <a:pPr lvl="0" rtl="0">
              <a:spcBef>
                <a:spcPts val="600"/>
              </a:spcBef>
              <a:buClr>
                <a:schemeClr val="dk1"/>
              </a:buClr>
              <a:buSzPct val="36666"/>
              <a:buFont typeface="Arial"/>
              <a:buNone/>
            </a:pPr>
            <a:r>
              <a:rPr lang="en" sz="3000" u="sng">
                <a:solidFill>
                  <a:srgbClr val="511E3E"/>
                </a:solidFill>
                <a:latin typeface="Georgia"/>
                <a:ea typeface="Georgia"/>
                <a:cs typeface="Georgia"/>
                <a:sym typeface="Georgia"/>
                <a:hlinkClick r:id="rId3"/>
              </a:rPr>
              <a:t>www.nancypenchev.edublogs.org</a:t>
            </a:r>
          </a:p>
          <a:p>
            <a:pPr lvl="0" rtl="0">
              <a:spcBef>
                <a:spcPts val="600"/>
              </a:spcBef>
              <a:buClr>
                <a:schemeClr val="dk1"/>
              </a:buClr>
              <a:buSzPct val="183333"/>
              <a:buFont typeface="Arial"/>
              <a:buNone/>
            </a:pPr>
            <a:r>
              <a:t/>
            </a:r>
            <a:endParaRPr sz="600">
              <a:solidFill>
                <a:schemeClr val="dk1"/>
              </a:solidFill>
              <a:latin typeface="Georgia"/>
              <a:ea typeface="Georgia"/>
              <a:cs typeface="Georgia"/>
              <a:sym typeface="Georgia"/>
            </a:endParaRPr>
          </a:p>
          <a:p>
            <a:pPr lvl="0" rtl="0">
              <a:spcBef>
                <a:spcPts val="600"/>
              </a:spcBef>
              <a:buClr>
                <a:schemeClr val="dk1"/>
              </a:buClr>
              <a:buSzPct val="45833"/>
              <a:buFont typeface="Arial"/>
              <a:buNone/>
            </a:pPr>
            <a:r>
              <a:rPr lang="en" sz="2400" u="sng">
                <a:solidFill>
                  <a:srgbClr val="511E3E"/>
                </a:solidFill>
                <a:latin typeface="Georgia"/>
                <a:ea typeface="Georgia"/>
                <a:cs typeface="Georgia"/>
                <a:sym typeface="Georgia"/>
                <a:hlinkClick r:id="rId4"/>
              </a:rPr>
              <a:t>www.freetech4teachers.com</a:t>
            </a:r>
          </a:p>
          <a:p>
            <a:pPr lvl="0" rtl="0">
              <a:spcBef>
                <a:spcPts val="600"/>
              </a:spcBef>
              <a:buClr>
                <a:schemeClr val="dk1"/>
              </a:buClr>
              <a:buSzPct val="183333"/>
              <a:buFont typeface="Arial"/>
              <a:buNone/>
            </a:pPr>
            <a:r>
              <a:t/>
            </a:r>
            <a:endParaRPr sz="600">
              <a:solidFill>
                <a:schemeClr val="dk1"/>
              </a:solidFill>
              <a:latin typeface="Georgia"/>
              <a:ea typeface="Georgia"/>
              <a:cs typeface="Georgia"/>
              <a:sym typeface="Georgia"/>
            </a:endParaRPr>
          </a:p>
          <a:p>
            <a:pPr lvl="0" rtl="0">
              <a:spcBef>
                <a:spcPts val="600"/>
              </a:spcBef>
              <a:buClr>
                <a:schemeClr val="dk1"/>
              </a:buClr>
              <a:buSzPct val="45833"/>
              <a:buFont typeface="Arial"/>
              <a:buNone/>
            </a:pPr>
            <a:r>
              <a:rPr lang="en" sz="2400" u="sng">
                <a:solidFill>
                  <a:srgbClr val="511E3E"/>
                </a:solidFill>
                <a:latin typeface="Georgia"/>
                <a:ea typeface="Georgia"/>
                <a:cs typeface="Georgia"/>
                <a:sym typeface="Georgia"/>
                <a:hlinkClick r:id="rId5"/>
              </a:rPr>
              <a:t>http://blog.web20classroom.org/</a:t>
            </a:r>
            <a:r>
              <a:rPr lang="en" sz="2400">
                <a:solidFill>
                  <a:schemeClr val="dk1"/>
                </a:solidFill>
                <a:latin typeface="Georgia"/>
                <a:ea typeface="Georgia"/>
                <a:cs typeface="Georgia"/>
                <a:sym typeface="Georgia"/>
              </a:rPr>
              <a:t> </a:t>
            </a:r>
          </a:p>
          <a:p>
            <a:pPr lvl="0" rtl="0">
              <a:spcBef>
                <a:spcPts val="600"/>
              </a:spcBef>
              <a:buClr>
                <a:schemeClr val="dk1"/>
              </a:buClr>
              <a:buSzPct val="183333"/>
              <a:buFont typeface="Arial"/>
              <a:buNone/>
            </a:pPr>
            <a:r>
              <a:t/>
            </a:r>
            <a:endParaRPr sz="600">
              <a:solidFill>
                <a:schemeClr val="dk1"/>
              </a:solidFill>
              <a:latin typeface="Georgia"/>
              <a:ea typeface="Georgia"/>
              <a:cs typeface="Georgia"/>
              <a:sym typeface="Georgia"/>
            </a:endParaRPr>
          </a:p>
          <a:p>
            <a:pPr lvl="0" rtl="0">
              <a:spcBef>
                <a:spcPts val="600"/>
              </a:spcBef>
              <a:buNone/>
            </a:pPr>
            <a:r>
              <a:rPr lang="en" sz="2400" u="sng">
                <a:solidFill>
                  <a:srgbClr val="511E3E"/>
                </a:solidFill>
                <a:latin typeface="Georgia"/>
                <a:ea typeface="Georgia"/>
                <a:cs typeface="Georgia"/>
                <a:sym typeface="Georgia"/>
                <a:hlinkClick r:id="rId6"/>
              </a:rPr>
              <a:t>http://www.livebinders.com/play/play?id=108629</a:t>
            </a:r>
          </a:p>
          <a:p>
            <a:pPr lvl="0">
              <a:spcBef>
                <a:spcPts val="600"/>
              </a:spcBef>
              <a:buNone/>
            </a:pPr>
            <a:r>
              <a:rPr lang="en"/>
              <a:t>TWITTER!!!!!!!			EdCamps!		Connected Educators know!</a:t>
            </a: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5" name="Shape 425"/>
        <p:cNvGrpSpPr/>
        <p:nvPr/>
      </p:nvGrpSpPr>
      <p:grpSpPr>
        <a:xfrm>
          <a:off x="0" y="0"/>
          <a:ext cx="0" cy="0"/>
          <a:chOff x="0" y="0"/>
          <a:chExt cx="0" cy="0"/>
        </a:xfrm>
      </p:grpSpPr>
      <p:sp>
        <p:nvSpPr>
          <p:cNvPr id="426" name="Shape 426"/>
          <p:cNvSpPr txBox="1"/>
          <p:nvPr>
            <p:ph type="title"/>
          </p:nvPr>
        </p:nvSpPr>
        <p:spPr>
          <a:xfrm>
            <a:off x="311700" y="391350"/>
            <a:ext cx="8520600" cy="626100"/>
          </a:xfrm>
          <a:prstGeom prst="rect">
            <a:avLst/>
          </a:prstGeom>
        </p:spPr>
        <p:txBody>
          <a:bodyPr anchorCtr="0" anchor="t" bIns="91425" lIns="91425" rIns="91425" tIns="91425">
            <a:noAutofit/>
          </a:bodyPr>
          <a:lstStyle/>
          <a:p>
            <a:pPr lvl="0" algn="r">
              <a:spcBef>
                <a:spcPts val="0"/>
              </a:spcBef>
              <a:buNone/>
            </a:pPr>
            <a:r>
              <a:rPr lang="en"/>
              <a:t>   Questions?</a:t>
            </a:r>
          </a:p>
        </p:txBody>
      </p:sp>
      <p:pic>
        <p:nvPicPr>
          <p:cNvPr descr="fancy nancy.jpg" id="427" name="Shape 427"/>
          <p:cNvPicPr preferRelativeResize="0"/>
          <p:nvPr/>
        </p:nvPicPr>
        <p:blipFill>
          <a:blip r:embed="rId3">
            <a:alphaModFix/>
          </a:blip>
          <a:stretch>
            <a:fillRect/>
          </a:stretch>
        </p:blipFill>
        <p:spPr>
          <a:xfrm>
            <a:off x="183425" y="182174"/>
            <a:ext cx="2773525" cy="5024050"/>
          </a:xfrm>
          <a:prstGeom prst="rect">
            <a:avLst/>
          </a:prstGeom>
          <a:noFill/>
          <a:ln>
            <a:noFill/>
          </a:ln>
        </p:spPr>
      </p:pic>
      <p:pic>
        <p:nvPicPr>
          <p:cNvPr descr="IMG_1308.JPG" id="428" name="Shape 428"/>
          <p:cNvPicPr preferRelativeResize="0"/>
          <p:nvPr/>
        </p:nvPicPr>
        <p:blipFill>
          <a:blip r:embed="rId4">
            <a:alphaModFix/>
          </a:blip>
          <a:stretch>
            <a:fillRect/>
          </a:stretch>
        </p:blipFill>
        <p:spPr>
          <a:xfrm>
            <a:off x="2956952" y="1286102"/>
            <a:ext cx="3428398" cy="2571298"/>
          </a:xfrm>
          <a:prstGeom prst="rect">
            <a:avLst/>
          </a:prstGeom>
          <a:noFill/>
          <a:ln>
            <a:noFill/>
          </a:ln>
        </p:spPr>
      </p:pic>
      <p:pic>
        <p:nvPicPr>
          <p:cNvPr descr="me1.jpg" id="429" name="Shape 429"/>
          <p:cNvPicPr preferRelativeResize="0"/>
          <p:nvPr/>
        </p:nvPicPr>
        <p:blipFill>
          <a:blip r:embed="rId5">
            <a:alphaModFix/>
          </a:blip>
          <a:stretch>
            <a:fillRect/>
          </a:stretch>
        </p:blipFill>
        <p:spPr>
          <a:xfrm>
            <a:off x="5795150" y="2784600"/>
            <a:ext cx="3348849" cy="23588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3" name="Shape 433"/>
        <p:cNvGrpSpPr/>
        <p:nvPr/>
      </p:nvGrpSpPr>
      <p:grpSpPr>
        <a:xfrm>
          <a:off x="0" y="0"/>
          <a:ext cx="0" cy="0"/>
          <a:chOff x="0" y="0"/>
          <a:chExt cx="0" cy="0"/>
        </a:xfrm>
      </p:grpSpPr>
      <p:sp>
        <p:nvSpPr>
          <p:cNvPr id="434" name="Shape 434"/>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a:t>Don’t forget!</a:t>
            </a:r>
          </a:p>
        </p:txBody>
      </p:sp>
      <p:sp>
        <p:nvSpPr>
          <p:cNvPr id="435" name="Shape 435"/>
          <p:cNvSpPr txBox="1"/>
          <p:nvPr>
            <p:ph idx="1" type="body"/>
          </p:nvPr>
        </p:nvSpPr>
        <p:spPr>
          <a:xfrm>
            <a:off x="810450" y="1071150"/>
            <a:ext cx="7692300" cy="2381399"/>
          </a:xfrm>
          <a:prstGeom prst="rect">
            <a:avLst/>
          </a:prstGeom>
        </p:spPr>
        <p:txBody>
          <a:bodyPr anchorCtr="0" anchor="t" bIns="91425" lIns="91425" rIns="91425" tIns="91425">
            <a:noAutofit/>
          </a:bodyPr>
          <a:lstStyle/>
          <a:p>
            <a:pPr lvl="0" rtl="0" algn="ctr">
              <a:spcBef>
                <a:spcPts val="0"/>
              </a:spcBef>
              <a:buClr>
                <a:schemeClr val="dk2"/>
              </a:buClr>
              <a:buSzPct val="61111"/>
              <a:buFont typeface="Arial"/>
              <a:buNone/>
            </a:pPr>
            <a:r>
              <a:rPr lang="en" u="sng">
                <a:solidFill>
                  <a:schemeClr val="accent5"/>
                </a:solidFill>
                <a:hlinkClick r:id="rId3"/>
              </a:rPr>
              <a:t>www.nancypenchev.com</a:t>
            </a:r>
          </a:p>
          <a:p>
            <a:pPr lvl="0" rtl="0" algn="ctr">
              <a:spcBef>
                <a:spcPts val="0"/>
              </a:spcBef>
              <a:buClr>
                <a:schemeClr val="dk2"/>
              </a:buClr>
              <a:buSzPct val="61111"/>
              <a:buFont typeface="Arial"/>
              <a:buNone/>
            </a:pPr>
            <a:r>
              <a:t/>
            </a:r>
            <a:endParaRPr/>
          </a:p>
          <a:p>
            <a:pPr lvl="0" rtl="0" algn="ctr">
              <a:spcBef>
                <a:spcPts val="0"/>
              </a:spcBef>
              <a:buClr>
                <a:schemeClr val="dk2"/>
              </a:buClr>
              <a:buSzPct val="61111"/>
              <a:buFont typeface="Arial"/>
              <a:buNone/>
            </a:pPr>
            <a:r>
              <a:rPr lang="en" u="sng">
                <a:solidFill>
                  <a:schemeClr val="accent5"/>
                </a:solidFill>
                <a:hlinkClick r:id="rId4"/>
              </a:rPr>
              <a:t>www.nancypenchev.edublogs.org</a:t>
            </a:r>
          </a:p>
          <a:p>
            <a:pPr lvl="0" rtl="0" algn="ctr">
              <a:spcBef>
                <a:spcPts val="0"/>
              </a:spcBef>
              <a:buClr>
                <a:schemeClr val="dk2"/>
              </a:buClr>
              <a:buSzPct val="61111"/>
              <a:buFont typeface="Arial"/>
              <a:buNone/>
            </a:pPr>
            <a:r>
              <a:t/>
            </a:r>
            <a:endParaRPr/>
          </a:p>
          <a:p>
            <a:pPr lvl="0" rtl="0" algn="ctr">
              <a:spcBef>
                <a:spcPts val="0"/>
              </a:spcBef>
              <a:buClr>
                <a:schemeClr val="dk2"/>
              </a:buClr>
              <a:buSzPct val="61111"/>
              <a:buFont typeface="Arial"/>
              <a:buNone/>
            </a:pPr>
            <a:r>
              <a:rPr lang="en" u="sng">
                <a:solidFill>
                  <a:schemeClr val="accent5"/>
                </a:solidFill>
                <a:hlinkClick r:id="rId5"/>
              </a:rPr>
              <a:t>nancypenchev@gmail.com</a:t>
            </a:r>
          </a:p>
          <a:p>
            <a:pPr lvl="0" rtl="0" algn="ctr">
              <a:spcBef>
                <a:spcPts val="0"/>
              </a:spcBef>
              <a:buClr>
                <a:schemeClr val="dk2"/>
              </a:buClr>
              <a:buSzPct val="61111"/>
              <a:buFont typeface="Arial"/>
              <a:buNone/>
            </a:pPr>
            <a:r>
              <a:t/>
            </a:r>
            <a:endParaRPr/>
          </a:p>
          <a:p>
            <a:pPr lvl="0" rtl="0" algn="ctr">
              <a:spcBef>
                <a:spcPts val="0"/>
              </a:spcBef>
              <a:buClr>
                <a:schemeClr val="dk2"/>
              </a:buClr>
              <a:buSzPct val="61111"/>
              <a:buFont typeface="Arial"/>
              <a:buNone/>
            </a:pPr>
            <a:r>
              <a:rPr lang="en"/>
              <a:t>Twitter: @penchevable</a:t>
            </a:r>
          </a:p>
          <a:p>
            <a:pPr lvl="0">
              <a:spcBef>
                <a:spcPts val="0"/>
              </a:spcBef>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9" name="Shape 89"/>
        <p:cNvGrpSpPr/>
        <p:nvPr/>
      </p:nvGrpSpPr>
      <p:grpSpPr>
        <a:xfrm>
          <a:off x="0" y="0"/>
          <a:ext cx="0" cy="0"/>
          <a:chOff x="0" y="0"/>
          <a:chExt cx="0" cy="0"/>
        </a:xfrm>
      </p:grpSpPr>
      <p:sp>
        <p:nvSpPr>
          <p:cNvPr id="90" name="Shape 90"/>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rPr lang="en"/>
              <a:t>Take a look...</a:t>
            </a:r>
          </a:p>
        </p:txBody>
      </p:sp>
      <p:sp>
        <p:nvSpPr>
          <p:cNvPr id="91" name="Shape 91"/>
          <p:cNvSpPr txBox="1"/>
          <p:nvPr>
            <p:ph idx="1" type="body"/>
          </p:nvPr>
        </p:nvSpPr>
        <p:spPr>
          <a:xfrm>
            <a:off x="457200" y="1278525"/>
            <a:ext cx="3152999" cy="3630300"/>
          </a:xfrm>
          <a:prstGeom prst="rect">
            <a:avLst/>
          </a:prstGeom>
        </p:spPr>
        <p:txBody>
          <a:bodyPr anchorCtr="0" anchor="t" bIns="91425" lIns="91425" rIns="91425" tIns="91425">
            <a:noAutofit/>
          </a:bodyPr>
          <a:lstStyle/>
          <a:p>
            <a:pPr lvl="0" rtl="0">
              <a:spcBef>
                <a:spcPts val="0"/>
              </a:spcBef>
              <a:buNone/>
            </a:pPr>
            <a:r>
              <a:rPr lang="en" sz="3000"/>
              <a:t>What do you want kids to do?</a:t>
            </a:r>
          </a:p>
          <a:p>
            <a:pPr lvl="0" rtl="0">
              <a:spcBef>
                <a:spcPts val="0"/>
              </a:spcBef>
              <a:buNone/>
            </a:pPr>
            <a:r>
              <a:t/>
            </a:r>
            <a:endParaRPr sz="3000"/>
          </a:p>
          <a:p>
            <a:pPr lvl="0">
              <a:spcBef>
                <a:spcPts val="0"/>
              </a:spcBef>
              <a:buNone/>
            </a:pPr>
            <a:r>
              <a:rPr lang="en" sz="3000"/>
              <a:t>What do you want to do?</a:t>
            </a:r>
          </a:p>
        </p:txBody>
      </p:sp>
      <p:pic>
        <p:nvPicPr>
          <p:cNvPr id="92" name="Shape 92"/>
          <p:cNvPicPr preferRelativeResize="0"/>
          <p:nvPr/>
        </p:nvPicPr>
        <p:blipFill>
          <a:blip r:embed="rId3">
            <a:alphaModFix/>
          </a:blip>
          <a:stretch>
            <a:fillRect/>
          </a:stretch>
        </p:blipFill>
        <p:spPr>
          <a:xfrm>
            <a:off x="4898650" y="139225"/>
            <a:ext cx="4078899" cy="5004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 name="Shape 96"/>
        <p:cNvGrpSpPr/>
        <p:nvPr/>
      </p:nvGrpSpPr>
      <p:grpSpPr>
        <a:xfrm>
          <a:off x="0" y="0"/>
          <a:ext cx="0" cy="0"/>
          <a:chOff x="0" y="0"/>
          <a:chExt cx="0" cy="0"/>
        </a:xfrm>
      </p:grpSpPr>
      <p:pic>
        <p:nvPicPr>
          <p:cNvPr descr="IMG_3762.PNG" id="97" name="Shape 97"/>
          <p:cNvPicPr preferRelativeResize="0"/>
          <p:nvPr/>
        </p:nvPicPr>
        <p:blipFill>
          <a:blip r:embed="rId3">
            <a:alphaModFix/>
          </a:blip>
          <a:stretch>
            <a:fillRect/>
          </a:stretch>
        </p:blipFill>
        <p:spPr>
          <a:xfrm>
            <a:off x="1143000" y="0"/>
            <a:ext cx="6857999"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1" name="Shape 101"/>
        <p:cNvGrpSpPr/>
        <p:nvPr/>
      </p:nvGrpSpPr>
      <p:grpSpPr>
        <a:xfrm>
          <a:off x="0" y="0"/>
          <a:ext cx="0" cy="0"/>
          <a:chOff x="0" y="0"/>
          <a:chExt cx="0" cy="0"/>
        </a:xfrm>
      </p:grpSpPr>
      <p:sp>
        <p:nvSpPr>
          <p:cNvPr id="102" name="Shape 102"/>
          <p:cNvSpPr txBox="1"/>
          <p:nvPr>
            <p:ph type="title"/>
          </p:nvPr>
        </p:nvSpPr>
        <p:spPr>
          <a:xfrm>
            <a:off x="311700" y="391350"/>
            <a:ext cx="8520600" cy="626100"/>
          </a:xfrm>
          <a:prstGeom prst="rect">
            <a:avLst/>
          </a:prstGeom>
        </p:spPr>
        <p:txBody>
          <a:bodyPr anchorCtr="0" anchor="t" bIns="91425" lIns="91425" rIns="91425" tIns="91425">
            <a:noAutofit/>
          </a:bodyPr>
          <a:lstStyle/>
          <a:p>
            <a:pPr lvl="0">
              <a:spcBef>
                <a:spcPts val="0"/>
              </a:spcBef>
              <a:buNone/>
            </a:pPr>
            <a:r>
              <a:t/>
            </a:r>
            <a:endParaRPr/>
          </a:p>
        </p:txBody>
      </p:sp>
      <p:sp>
        <p:nvSpPr>
          <p:cNvPr id="103" name="Shape 10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id="104" name="Shape 104"/>
          <p:cNvPicPr preferRelativeResize="0"/>
          <p:nvPr/>
        </p:nvPicPr>
        <p:blipFill>
          <a:blip r:embed="rId3">
            <a:alphaModFix/>
          </a:blip>
          <a:stretch>
            <a:fillRect/>
          </a:stretch>
        </p:blipFill>
        <p:spPr>
          <a:xfrm>
            <a:off x="399025" y="101100"/>
            <a:ext cx="8341225" cy="5042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8" name="Shape 108"/>
        <p:cNvGrpSpPr/>
        <p:nvPr/>
      </p:nvGrpSpPr>
      <p:grpSpPr>
        <a:xfrm>
          <a:off x="0" y="0"/>
          <a:ext cx="0" cy="0"/>
          <a:chOff x="0" y="0"/>
          <a:chExt cx="0" cy="0"/>
        </a:xfrm>
      </p:grpSpPr>
      <p:pic>
        <p:nvPicPr>
          <p:cNvPr id="109" name="Shape 109"/>
          <p:cNvPicPr preferRelativeResize="0"/>
          <p:nvPr/>
        </p:nvPicPr>
        <p:blipFill>
          <a:blip r:embed="rId3">
            <a:alphaModFix/>
          </a:blip>
          <a:stretch>
            <a:fillRect/>
          </a:stretch>
        </p:blipFill>
        <p:spPr>
          <a:xfrm>
            <a:off x="457200" y="101100"/>
            <a:ext cx="8283049" cy="5042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