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Franklin Gothic Medium" panose="020B0603020102020204" pitchFamily="34" charset="0"/>
      <p:regular r:id="rId14"/>
      <p:italic r:id="rId15"/>
    </p:embeddedFont>
    <p:embeddedFont>
      <p:font typeface="Franklin Gothic Book" panose="020B0503020102020204" pitchFamily="34" charset="0"/>
      <p:regular r:id="rId16"/>
      <p:italic r:id="rId17"/>
    </p:embeddedFont>
    <p:embeddedFont>
      <p:font typeface="Old Standard TT" panose="020B0604020202020204" charset="0"/>
      <p:regular r:id="rId18"/>
      <p:bold r:id="rId19"/>
      <p:italic r:id="rId20"/>
    </p:embeddedFont>
    <p:embeddedFont>
      <p:font typeface="Aharoni" panose="02010803020104030203" pitchFamily="2" charset="-79"/>
      <p:bold r:id="rId21"/>
    </p:embeddedFont>
    <p:embeddedFont>
      <p:font typeface="Wingdings 2" panose="05020102010507070707" pitchFamily="18" charset="2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49055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15, 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rpod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81000" y="-9719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accent6"/>
                </a:solidFill>
              </a:rPr>
              <a:t>Contact info	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u="sng" dirty="0">
                <a:solidFill>
                  <a:schemeClr val="accent6"/>
                </a:solidFill>
              </a:rPr>
              <a:t>www.nancypenchev.com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u="sng" dirty="0">
                <a:solidFill>
                  <a:schemeClr val="accent6"/>
                </a:solidFill>
              </a:rPr>
              <a:t>www.nancypenchev.edublogs.org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chemeClr val="accent6"/>
                </a:solidFill>
              </a:rPr>
              <a:t>Twitter: @penchevable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u="sng" dirty="0">
                <a:solidFill>
                  <a:schemeClr val="accent6"/>
                </a:solidFill>
              </a:rPr>
              <a:t>nancypenchev@gmail.com</a:t>
            </a:r>
            <a:r>
              <a:rPr lang="en" sz="2400" dirty="0">
                <a:solidFill>
                  <a:schemeClr val="accent6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133350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Thanks to...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NearPod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dirty="0"/>
              <a:t>						</a:t>
            </a:r>
            <a:r>
              <a:rPr lang="en" dirty="0" smtClean="0"/>
              <a:t>																																	ImagineEasy</a:t>
            </a:r>
            <a:endParaRPr lang="en" dirty="0"/>
          </a:p>
          <a:p>
            <a:pPr lvl="0" algn="r">
              <a:spcBef>
                <a:spcPts val="0"/>
              </a:spcBef>
              <a:buNone/>
            </a:pPr>
            <a:r>
              <a:rPr lang="en" dirty="0"/>
              <a:t>Science4us.com 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7020" y="2571745"/>
            <a:ext cx="1385275" cy="138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" y="1981200"/>
            <a:ext cx="1724025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50350" y="2198547"/>
            <a:ext cx="2160162" cy="113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054300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Want to play?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28600" y="196215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Come check out some cool stuff!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355775" y="1360900"/>
            <a:ext cx="3242100" cy="235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6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533400" y="514350"/>
            <a:ext cx="8458200" cy="91678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Girls Building STEAM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Exciting girls about STEAM fields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362200" y="4019550"/>
            <a:ext cx="7793400" cy="90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chemeClr val="accent6"/>
                </a:solidFill>
              </a:rPr>
              <a:t>Nancy S Penchev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Want a prize?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65500" y="1504950"/>
            <a:ext cx="4045199" cy="26095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/>
              <a:t>Tweet me @penchevable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200" dirty="0"/>
              <a:t>or fill out a pencil slip with one of the following: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114800" y="819150"/>
            <a:ext cx="4661700" cy="419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*Your favorite STEAM activity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endParaRPr sz="2400" b="1" dirty="0">
              <a:solidFill>
                <a:schemeClr val="accent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" sz="2400" b="1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*A writing prompt that is STEAM related!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endParaRPr sz="2400" b="1" dirty="0">
              <a:solidFill>
                <a:schemeClr val="accent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*A website or app that is STEAM-rific!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endParaRPr sz="2400" b="1" dirty="0">
              <a:solidFill>
                <a:schemeClr val="accent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" sz="2400" b="1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*Your favorite woman of inspiration in a STEAM field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851100"/>
            <a:ext cx="8520599" cy="371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Go to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lang="en" sz="36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www.nearpod.com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endParaRPr sz="36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code RSTIL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273050" y="0"/>
            <a:ext cx="1460700" cy="1068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/>
              <a:t>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/>
              <a:t>L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dirty="0"/>
              <a:t>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38100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683100"/>
            <a:ext cx="38100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1148" y="445025"/>
            <a:ext cx="2308475" cy="410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HEAT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430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9000" y="13335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4350" y="2198100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Floors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0962" y="1089900"/>
            <a:ext cx="4722074" cy="354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MAKER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0075" y="1055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825" y="2145325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81600" y="2145325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1539850"/>
            <a:ext cx="8520599" cy="101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/>
              <a:t>WHY?</a:t>
            </a:r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109</Words>
  <Application>Microsoft Office PowerPoint</Application>
  <PresentationFormat>On-screen Show (16:9)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Franklin Gothic Medium</vt:lpstr>
      <vt:lpstr>Franklin Gothic Book</vt:lpstr>
      <vt:lpstr>Old Standard TT</vt:lpstr>
      <vt:lpstr>Aharoni</vt:lpstr>
      <vt:lpstr>Wingdings 2</vt:lpstr>
      <vt:lpstr>Trek</vt:lpstr>
      <vt:lpstr>Contact info </vt:lpstr>
      <vt:lpstr>Girls Building STEAM</vt:lpstr>
      <vt:lpstr>Want a prize? </vt:lpstr>
      <vt:lpstr>PowerPoint Presentation</vt:lpstr>
      <vt:lpstr>C H E E S E B A L L S</vt:lpstr>
      <vt:lpstr>HEAT</vt:lpstr>
      <vt:lpstr>PowerPoint Presentation</vt:lpstr>
      <vt:lpstr>MAKER</vt:lpstr>
      <vt:lpstr>WHY?</vt:lpstr>
      <vt:lpstr>Thanks to...</vt:lpstr>
      <vt:lpstr>Want to play?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</dc:title>
  <dc:creator>Administrator</dc:creator>
  <cp:lastModifiedBy>Dell Corporation</cp:lastModifiedBy>
  <cp:revision>2</cp:revision>
  <dcterms:modified xsi:type="dcterms:W3CDTF">2016-01-15T05:34:35Z</dcterms:modified>
</cp:coreProperties>
</file>