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34"/>
  </p:notesMasterIdLst>
  <p:sldIdLst>
    <p:sldId id="287"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2" d="100"/>
          <a:sy n="52" d="100"/>
        </p:scale>
        <p:origin x="-1896" y="-73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286439553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9" name="Shape 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8" name="Shape 1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3" name="Shape 1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9" name="Shape 1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5" name="Shape 1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0" name="Shape 1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6" name="Shape 1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2" name="Shape 1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9" name="Shape 1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5" name="Shape 1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3" name="Shape 1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1" name="Shape 1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6" name="Shape 1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2" name="Shape 2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5" name="Shape 2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21" name="Shape 2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26" name="Shape 2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33" name="Shape 2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38" name="Shape 2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2" name="Shape 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50" name="Shape 2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56" name="Shape 2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8" name="Shape 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5" name="Shape 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1" name="Shape 1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6" name="Shape 1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1" name="Shape 1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7" name="Shape 1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685800" y="1046558"/>
            <a:ext cx="7772400" cy="1102500"/>
          </a:xfrm>
          <a:prstGeom prst="rect">
            <a:avLst/>
          </a:prstGeom>
        </p:spPr>
        <p:txBody>
          <a:bodyPr lIns="91425" tIns="91425" rIns="91425" bIns="91425" anchor="b" anchorCtr="0"/>
          <a:lstStyle>
            <a:lvl1pPr>
              <a:spcBef>
                <a:spcPts val="0"/>
              </a:spcBef>
              <a:buClr>
                <a:srgbClr val="FFA711"/>
              </a:buClr>
              <a:buSzPct val="100000"/>
              <a:defRPr sz="4800" b="1">
                <a:solidFill>
                  <a:srgbClr val="FFA711"/>
                </a:solidFill>
              </a:defRPr>
            </a:lvl1pPr>
            <a:lvl2pPr>
              <a:spcBef>
                <a:spcPts val="0"/>
              </a:spcBef>
              <a:buClr>
                <a:srgbClr val="FFA711"/>
              </a:buClr>
              <a:buSzPct val="100000"/>
              <a:defRPr sz="4800" b="1">
                <a:solidFill>
                  <a:srgbClr val="FFA711"/>
                </a:solidFill>
              </a:defRPr>
            </a:lvl2pPr>
            <a:lvl3pPr>
              <a:spcBef>
                <a:spcPts val="0"/>
              </a:spcBef>
              <a:buClr>
                <a:srgbClr val="FFA711"/>
              </a:buClr>
              <a:buSzPct val="100000"/>
              <a:defRPr sz="4800" b="1">
                <a:solidFill>
                  <a:srgbClr val="FFA711"/>
                </a:solidFill>
              </a:defRPr>
            </a:lvl3pPr>
            <a:lvl4pPr>
              <a:spcBef>
                <a:spcPts val="0"/>
              </a:spcBef>
              <a:buClr>
                <a:srgbClr val="FFA711"/>
              </a:buClr>
              <a:buSzPct val="100000"/>
              <a:defRPr sz="4800" b="1">
                <a:solidFill>
                  <a:srgbClr val="FFA711"/>
                </a:solidFill>
              </a:defRPr>
            </a:lvl4pPr>
            <a:lvl5pPr>
              <a:spcBef>
                <a:spcPts val="0"/>
              </a:spcBef>
              <a:buClr>
                <a:srgbClr val="FFA711"/>
              </a:buClr>
              <a:buSzPct val="100000"/>
              <a:defRPr sz="4800" b="1">
                <a:solidFill>
                  <a:srgbClr val="FFA711"/>
                </a:solidFill>
              </a:defRPr>
            </a:lvl5pPr>
            <a:lvl6pPr>
              <a:spcBef>
                <a:spcPts val="0"/>
              </a:spcBef>
              <a:buClr>
                <a:srgbClr val="FFA711"/>
              </a:buClr>
              <a:buSzPct val="100000"/>
              <a:defRPr sz="4800" b="1">
                <a:solidFill>
                  <a:srgbClr val="FFA711"/>
                </a:solidFill>
              </a:defRPr>
            </a:lvl6pPr>
            <a:lvl7pPr>
              <a:spcBef>
                <a:spcPts val="0"/>
              </a:spcBef>
              <a:buClr>
                <a:srgbClr val="FFA711"/>
              </a:buClr>
              <a:buSzPct val="100000"/>
              <a:defRPr sz="4800" b="1">
                <a:solidFill>
                  <a:srgbClr val="FFA711"/>
                </a:solidFill>
              </a:defRPr>
            </a:lvl7pPr>
            <a:lvl8pPr>
              <a:spcBef>
                <a:spcPts val="0"/>
              </a:spcBef>
              <a:buClr>
                <a:srgbClr val="FFA711"/>
              </a:buClr>
              <a:buSzPct val="100000"/>
              <a:defRPr sz="4800" b="1">
                <a:solidFill>
                  <a:srgbClr val="FFA711"/>
                </a:solidFill>
              </a:defRPr>
            </a:lvl8pPr>
            <a:lvl9pPr>
              <a:spcBef>
                <a:spcPts val="0"/>
              </a:spcBef>
              <a:buClr>
                <a:srgbClr val="FFA711"/>
              </a:buClr>
              <a:buSzPct val="100000"/>
              <a:defRPr sz="4800" b="1">
                <a:solidFill>
                  <a:srgbClr val="FFA711"/>
                </a:solidFill>
              </a:defRPr>
            </a:lvl9pPr>
          </a:lstStyle>
          <a:p>
            <a:endParaRPr/>
          </a:p>
        </p:txBody>
      </p:sp>
      <p:sp>
        <p:nvSpPr>
          <p:cNvPr id="11" name="Shape 11"/>
          <p:cNvSpPr txBox="1">
            <a:spLocks noGrp="1"/>
          </p:cNvSpPr>
          <p:nvPr>
            <p:ph type="subTitle" idx="1"/>
          </p:nvPr>
        </p:nvSpPr>
        <p:spPr>
          <a:xfrm>
            <a:off x="685800" y="2182817"/>
            <a:ext cx="7772400" cy="838799"/>
          </a:xfrm>
          <a:prstGeom prst="rect">
            <a:avLst/>
          </a:prstGeom>
        </p:spPr>
        <p:txBody>
          <a:bodyPr lIns="91425" tIns="91425" rIns="91425" bIns="91425" anchor="t" anchorCtr="0"/>
          <a:lstStyle>
            <a:lvl1pPr>
              <a:spcBef>
                <a:spcPts val="0"/>
              </a:spcBef>
              <a:buNone/>
              <a:defRPr/>
            </a:lvl1pPr>
            <a:lvl2pPr>
              <a:spcBef>
                <a:spcPts val="0"/>
              </a:spcBef>
              <a:buSzPct val="100000"/>
              <a:buNone/>
              <a:defRPr sz="3200"/>
            </a:lvl2pPr>
            <a:lvl3pPr>
              <a:spcBef>
                <a:spcPts val="0"/>
              </a:spcBef>
              <a:buSzPct val="100000"/>
              <a:buNone/>
              <a:defRPr sz="3200"/>
            </a:lvl3pPr>
            <a:lvl4pPr>
              <a:spcBef>
                <a:spcPts val="0"/>
              </a:spcBef>
              <a:buSzPct val="100000"/>
              <a:buNone/>
              <a:defRPr sz="3200"/>
            </a:lvl4pPr>
            <a:lvl5pPr>
              <a:spcBef>
                <a:spcPts val="0"/>
              </a:spcBef>
              <a:buSzPct val="100000"/>
              <a:buNone/>
              <a:defRPr sz="3200"/>
            </a:lvl5pPr>
            <a:lvl6pPr>
              <a:spcBef>
                <a:spcPts val="0"/>
              </a:spcBef>
              <a:buSzPct val="100000"/>
              <a:buNone/>
              <a:defRPr sz="3200"/>
            </a:lvl6pPr>
            <a:lvl7pPr>
              <a:spcBef>
                <a:spcPts val="0"/>
              </a:spcBef>
              <a:buSzPct val="100000"/>
              <a:buNone/>
              <a:defRPr sz="3200"/>
            </a:lvl7pPr>
            <a:lvl8pPr>
              <a:spcBef>
                <a:spcPts val="0"/>
              </a:spcBef>
              <a:buSzPct val="100000"/>
              <a:buNone/>
              <a:defRPr sz="3200"/>
            </a:lvl8pPr>
            <a:lvl9pPr>
              <a:spcBef>
                <a:spcPts val="0"/>
              </a:spcBef>
              <a:buSzPct val="100000"/>
              <a:buNone/>
              <a:defRPr sz="3200"/>
            </a:lvl9pPr>
          </a:lstStyle>
          <a:p>
            <a:endParaRPr/>
          </a:p>
        </p:txBody>
      </p:sp>
      <p:grpSp>
        <p:nvGrpSpPr>
          <p:cNvPr id="12" name="Shape 12"/>
          <p:cNvGrpSpPr/>
          <p:nvPr/>
        </p:nvGrpSpPr>
        <p:grpSpPr>
          <a:xfrm>
            <a:off x="0" y="3461599"/>
            <a:ext cx="9144000" cy="1647971"/>
            <a:chOff x="0" y="3690482"/>
            <a:chExt cx="9144000" cy="850171"/>
          </a:xfrm>
        </p:grpSpPr>
        <p:sp>
          <p:nvSpPr>
            <p:cNvPr id="13" name="Shape 13"/>
            <p:cNvSpPr/>
            <p:nvPr/>
          </p:nvSpPr>
          <p:spPr>
            <a:xfrm>
              <a:off x="0" y="4419321"/>
              <a:ext cx="9144000" cy="72000"/>
            </a:xfrm>
            <a:prstGeom prst="rect">
              <a:avLst/>
            </a:prstGeom>
            <a:solidFill>
              <a:schemeClr val="lt2"/>
            </a:solidFill>
            <a:ln>
              <a:noFill/>
            </a:ln>
          </p:spPr>
          <p:txBody>
            <a:bodyPr lIns="91425" tIns="45700" rIns="91425" bIns="45700" anchor="t" anchorCtr="0">
              <a:noAutofit/>
            </a:bodyPr>
            <a:lstStyle/>
            <a:p>
              <a:pPr>
                <a:spcBef>
                  <a:spcPts val="0"/>
                </a:spcBef>
                <a:buNone/>
              </a:pPr>
              <a:endParaRPr/>
            </a:p>
          </p:txBody>
        </p:sp>
        <p:sp>
          <p:nvSpPr>
            <p:cNvPr id="14" name="Shape 14"/>
            <p:cNvSpPr/>
            <p:nvPr/>
          </p:nvSpPr>
          <p:spPr>
            <a:xfrm>
              <a:off x="0" y="3774403"/>
              <a:ext cx="9144000" cy="118500"/>
            </a:xfrm>
            <a:prstGeom prst="rect">
              <a:avLst/>
            </a:prstGeom>
            <a:solidFill>
              <a:schemeClr val="accent3"/>
            </a:solidFill>
            <a:ln>
              <a:noFill/>
            </a:ln>
          </p:spPr>
          <p:txBody>
            <a:bodyPr lIns="91425" tIns="45700" rIns="91425" bIns="45700" anchor="t" anchorCtr="0">
              <a:noAutofit/>
            </a:bodyPr>
            <a:lstStyle/>
            <a:p>
              <a:pPr>
                <a:spcBef>
                  <a:spcPts val="0"/>
                </a:spcBef>
                <a:buNone/>
              </a:pPr>
              <a:endParaRPr/>
            </a:p>
          </p:txBody>
        </p:sp>
        <p:sp>
          <p:nvSpPr>
            <p:cNvPr id="15" name="Shape 15"/>
            <p:cNvSpPr/>
            <p:nvPr/>
          </p:nvSpPr>
          <p:spPr>
            <a:xfrm>
              <a:off x="0" y="3875339"/>
              <a:ext cx="9144000" cy="116699"/>
            </a:xfrm>
            <a:prstGeom prst="rect">
              <a:avLst/>
            </a:prstGeom>
            <a:solidFill>
              <a:schemeClr val="accent4"/>
            </a:solidFill>
            <a:ln>
              <a:noFill/>
            </a:ln>
          </p:spPr>
          <p:txBody>
            <a:bodyPr lIns="91425" tIns="45700" rIns="91425" bIns="45700" anchor="t" anchorCtr="0">
              <a:noAutofit/>
            </a:bodyPr>
            <a:lstStyle/>
            <a:p>
              <a:pPr>
                <a:spcBef>
                  <a:spcPts val="0"/>
                </a:spcBef>
                <a:buNone/>
              </a:pPr>
              <a:endParaRPr/>
            </a:p>
          </p:txBody>
        </p:sp>
        <p:sp>
          <p:nvSpPr>
            <p:cNvPr id="16" name="Shape 16"/>
            <p:cNvSpPr/>
            <p:nvPr/>
          </p:nvSpPr>
          <p:spPr>
            <a:xfrm>
              <a:off x="0" y="3956051"/>
              <a:ext cx="9144000" cy="182400"/>
            </a:xfrm>
            <a:prstGeom prst="rect">
              <a:avLst/>
            </a:prstGeom>
            <a:solidFill>
              <a:schemeClr val="accent5"/>
            </a:solidFill>
            <a:ln>
              <a:noFill/>
            </a:ln>
          </p:spPr>
          <p:txBody>
            <a:bodyPr lIns="91425" tIns="45700" rIns="91425" bIns="45700" anchor="t" anchorCtr="0">
              <a:noAutofit/>
            </a:bodyPr>
            <a:lstStyle/>
            <a:p>
              <a:pPr>
                <a:spcBef>
                  <a:spcPts val="0"/>
                </a:spcBef>
                <a:buNone/>
              </a:pPr>
              <a:endParaRPr/>
            </a:p>
          </p:txBody>
        </p:sp>
        <p:sp>
          <p:nvSpPr>
            <p:cNvPr id="17" name="Shape 17"/>
            <p:cNvSpPr/>
            <p:nvPr/>
          </p:nvSpPr>
          <p:spPr>
            <a:xfrm>
              <a:off x="0" y="4186767"/>
              <a:ext cx="9144000" cy="133799"/>
            </a:xfrm>
            <a:prstGeom prst="rect">
              <a:avLst/>
            </a:prstGeom>
            <a:solidFill>
              <a:schemeClr val="accent6"/>
            </a:solidFill>
            <a:ln>
              <a:noFill/>
            </a:ln>
          </p:spPr>
          <p:txBody>
            <a:bodyPr lIns="91425" tIns="45700" rIns="91425" bIns="45700" anchor="t" anchorCtr="0">
              <a:noAutofit/>
            </a:bodyPr>
            <a:lstStyle/>
            <a:p>
              <a:pPr>
                <a:spcBef>
                  <a:spcPts val="0"/>
                </a:spcBef>
                <a:buNone/>
              </a:pPr>
              <a:endParaRPr/>
            </a:p>
          </p:txBody>
        </p:sp>
        <p:sp>
          <p:nvSpPr>
            <p:cNvPr id="18" name="Shape 18"/>
            <p:cNvSpPr/>
            <p:nvPr/>
          </p:nvSpPr>
          <p:spPr>
            <a:xfrm>
              <a:off x="0" y="4320625"/>
              <a:ext cx="9144000" cy="72000"/>
            </a:xfrm>
            <a:prstGeom prst="rect">
              <a:avLst/>
            </a:prstGeom>
            <a:solidFill>
              <a:schemeClr val="accent1"/>
            </a:solidFill>
            <a:ln>
              <a:noFill/>
            </a:ln>
          </p:spPr>
          <p:txBody>
            <a:bodyPr lIns="91425" tIns="45700" rIns="91425" bIns="45700" anchor="t" anchorCtr="0">
              <a:noAutofit/>
            </a:bodyPr>
            <a:lstStyle/>
            <a:p>
              <a:pPr>
                <a:spcBef>
                  <a:spcPts val="0"/>
                </a:spcBef>
                <a:buNone/>
              </a:pPr>
              <a:endParaRPr/>
            </a:p>
          </p:txBody>
        </p:sp>
        <p:sp>
          <p:nvSpPr>
            <p:cNvPr id="19" name="Shape 19"/>
            <p:cNvSpPr/>
            <p:nvPr/>
          </p:nvSpPr>
          <p:spPr>
            <a:xfrm>
              <a:off x="0" y="4478853"/>
              <a:ext cx="9144000" cy="61800"/>
            </a:xfrm>
            <a:prstGeom prst="rect">
              <a:avLst/>
            </a:prstGeom>
            <a:solidFill>
              <a:schemeClr val="accent3"/>
            </a:solidFill>
            <a:ln>
              <a:noFill/>
            </a:ln>
          </p:spPr>
          <p:txBody>
            <a:bodyPr lIns="91425" tIns="45700" rIns="91425" bIns="45700" anchor="t" anchorCtr="0">
              <a:noAutofit/>
            </a:bodyPr>
            <a:lstStyle/>
            <a:p>
              <a:pPr>
                <a:spcBef>
                  <a:spcPts val="0"/>
                </a:spcBef>
                <a:buNone/>
              </a:pPr>
              <a:endParaRPr/>
            </a:p>
          </p:txBody>
        </p:sp>
        <p:sp>
          <p:nvSpPr>
            <p:cNvPr id="20" name="Shape 20"/>
            <p:cNvSpPr/>
            <p:nvPr/>
          </p:nvSpPr>
          <p:spPr>
            <a:xfrm>
              <a:off x="0" y="3690482"/>
              <a:ext cx="9144000" cy="45600"/>
            </a:xfrm>
            <a:prstGeom prst="rect">
              <a:avLst/>
            </a:prstGeom>
            <a:solidFill>
              <a:srgbClr val="FFA711"/>
            </a:solidFill>
            <a:ln>
              <a:noFill/>
            </a:ln>
          </p:spPr>
          <p:txBody>
            <a:bodyPr lIns="91425" tIns="45700" rIns="91425" bIns="45700" anchor="t" anchorCtr="0">
              <a:noAutofit/>
            </a:bodyPr>
            <a:lstStyle/>
            <a:p>
              <a:pPr>
                <a:spcBef>
                  <a:spcPts val="0"/>
                </a:spcBef>
                <a:buNone/>
              </a:pPr>
              <a:endParaRPr/>
            </a:p>
          </p:txBody>
        </p:sp>
      </p:grpSp>
      <p:sp>
        <p:nvSpPr>
          <p:cNvPr id="21" name="Shape 21"/>
          <p:cNvSpPr txBox="1">
            <a:spLocks noGrp="1"/>
          </p:cNvSpPr>
          <p:nvPr>
            <p:ph type="sldNum" idx="12"/>
          </p:nvPr>
        </p:nvSpPr>
        <p:spPr>
          <a:xfrm>
            <a:off x="8607475" y="4922273"/>
            <a:ext cx="548699" cy="221100"/>
          </a:xfrm>
          <a:prstGeom prst="rect">
            <a:avLst/>
          </a:prstGeom>
        </p:spPr>
        <p:txBody>
          <a:bodyPr lIns="91425" tIns="91425" rIns="91425" bIns="91425" anchor="ctr" anchorCtr="0">
            <a:noAutofit/>
          </a:bodyPr>
          <a:lstStyle/>
          <a:p>
            <a:pPr>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205978"/>
            <a:ext cx="8229600" cy="857400"/>
          </a:xfrm>
          <a:prstGeom prst="rect">
            <a:avLst/>
          </a:prstGeom>
        </p:spPr>
        <p:txBody>
          <a:bodyPr lIns="91425" tIns="91425" rIns="91425" bIns="91425" anchor="ctr" anchorCtr="0"/>
          <a:lstStyle>
            <a:lvl1pPr>
              <a:spcBef>
                <a:spcPts val="0"/>
              </a:spcBef>
              <a:defRPr>
                <a:solidFill>
                  <a:srgbClr val="FFA711"/>
                </a:solidFill>
              </a:defRPr>
            </a:lvl1pPr>
            <a:lvl2pPr>
              <a:spcBef>
                <a:spcPts val="0"/>
              </a:spcBef>
              <a:defRPr>
                <a:solidFill>
                  <a:srgbClr val="FFA711"/>
                </a:solidFill>
              </a:defRPr>
            </a:lvl2pPr>
            <a:lvl3pPr>
              <a:spcBef>
                <a:spcPts val="0"/>
              </a:spcBef>
              <a:defRPr>
                <a:solidFill>
                  <a:srgbClr val="FFA711"/>
                </a:solidFill>
              </a:defRPr>
            </a:lvl3pPr>
            <a:lvl4pPr>
              <a:spcBef>
                <a:spcPts val="0"/>
              </a:spcBef>
              <a:defRPr>
                <a:solidFill>
                  <a:srgbClr val="FFA711"/>
                </a:solidFill>
              </a:defRPr>
            </a:lvl4pPr>
            <a:lvl5pPr>
              <a:spcBef>
                <a:spcPts val="0"/>
              </a:spcBef>
              <a:defRPr>
                <a:solidFill>
                  <a:srgbClr val="FFA711"/>
                </a:solidFill>
              </a:defRPr>
            </a:lvl5pPr>
            <a:lvl6pPr>
              <a:spcBef>
                <a:spcPts val="0"/>
              </a:spcBef>
              <a:defRPr>
                <a:solidFill>
                  <a:srgbClr val="FFA711"/>
                </a:solidFill>
              </a:defRPr>
            </a:lvl6pPr>
            <a:lvl7pPr>
              <a:spcBef>
                <a:spcPts val="0"/>
              </a:spcBef>
              <a:defRPr>
                <a:solidFill>
                  <a:srgbClr val="FFA711"/>
                </a:solidFill>
              </a:defRPr>
            </a:lvl7pPr>
            <a:lvl8pPr>
              <a:spcBef>
                <a:spcPts val="0"/>
              </a:spcBef>
              <a:defRPr>
                <a:solidFill>
                  <a:srgbClr val="FFA711"/>
                </a:solidFill>
              </a:defRPr>
            </a:lvl8pPr>
            <a:lvl9pPr>
              <a:spcBef>
                <a:spcPts val="0"/>
              </a:spcBef>
              <a:defRPr>
                <a:solidFill>
                  <a:srgbClr val="FFA711"/>
                </a:solidFill>
              </a:defRPr>
            </a:lvl9pPr>
          </a:lstStyle>
          <a:p>
            <a:endParaRPr/>
          </a:p>
        </p:txBody>
      </p:sp>
      <p:sp>
        <p:nvSpPr>
          <p:cNvPr id="24" name="Shape 24"/>
          <p:cNvSpPr txBox="1">
            <a:spLocks noGrp="1"/>
          </p:cNvSpPr>
          <p:nvPr>
            <p:ph type="body" idx="1"/>
          </p:nvPr>
        </p:nvSpPr>
        <p:spPr>
          <a:xfrm>
            <a:off x="457200" y="1200150"/>
            <a:ext cx="8229600" cy="32669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grpSp>
        <p:nvGrpSpPr>
          <p:cNvPr id="25" name="Shape 25"/>
          <p:cNvGrpSpPr/>
          <p:nvPr/>
        </p:nvGrpSpPr>
        <p:grpSpPr>
          <a:xfrm>
            <a:off x="0" y="4559110"/>
            <a:ext cx="9144000" cy="584536"/>
            <a:chOff x="0" y="3690482"/>
            <a:chExt cx="9144000" cy="301556"/>
          </a:xfrm>
        </p:grpSpPr>
        <p:sp>
          <p:nvSpPr>
            <p:cNvPr id="26" name="Shape 26"/>
            <p:cNvSpPr/>
            <p:nvPr/>
          </p:nvSpPr>
          <p:spPr>
            <a:xfrm>
              <a:off x="0" y="3774403"/>
              <a:ext cx="9144000" cy="118500"/>
            </a:xfrm>
            <a:prstGeom prst="rect">
              <a:avLst/>
            </a:prstGeom>
            <a:solidFill>
              <a:schemeClr val="accent1"/>
            </a:solidFill>
            <a:ln>
              <a:noFill/>
            </a:ln>
          </p:spPr>
          <p:txBody>
            <a:bodyPr lIns="91425" tIns="45700" rIns="91425" bIns="45700" anchor="t" anchorCtr="0">
              <a:noAutofit/>
            </a:bodyPr>
            <a:lstStyle/>
            <a:p>
              <a:pPr>
                <a:spcBef>
                  <a:spcPts val="0"/>
                </a:spcBef>
                <a:buNone/>
              </a:pPr>
              <a:endParaRPr/>
            </a:p>
          </p:txBody>
        </p:sp>
        <p:sp>
          <p:nvSpPr>
            <p:cNvPr id="27" name="Shape 27"/>
            <p:cNvSpPr/>
            <p:nvPr/>
          </p:nvSpPr>
          <p:spPr>
            <a:xfrm>
              <a:off x="0" y="3875339"/>
              <a:ext cx="9144000" cy="116699"/>
            </a:xfrm>
            <a:prstGeom prst="rect">
              <a:avLst/>
            </a:prstGeom>
            <a:solidFill>
              <a:schemeClr val="lt2"/>
            </a:solidFill>
            <a:ln>
              <a:noFill/>
            </a:ln>
          </p:spPr>
          <p:txBody>
            <a:bodyPr lIns="91425" tIns="45700" rIns="91425" bIns="45700" anchor="t" anchorCtr="0">
              <a:noAutofit/>
            </a:bodyPr>
            <a:lstStyle/>
            <a:p>
              <a:pPr>
                <a:spcBef>
                  <a:spcPts val="0"/>
                </a:spcBef>
                <a:buNone/>
              </a:pPr>
              <a:endParaRPr/>
            </a:p>
          </p:txBody>
        </p:sp>
        <p:sp>
          <p:nvSpPr>
            <p:cNvPr id="28" name="Shape 28"/>
            <p:cNvSpPr/>
            <p:nvPr/>
          </p:nvSpPr>
          <p:spPr>
            <a:xfrm>
              <a:off x="0" y="3690482"/>
              <a:ext cx="9144000" cy="45600"/>
            </a:xfrm>
            <a:prstGeom prst="rect">
              <a:avLst/>
            </a:prstGeom>
            <a:solidFill>
              <a:srgbClr val="FF6428"/>
            </a:solidFill>
            <a:ln>
              <a:noFill/>
            </a:ln>
          </p:spPr>
          <p:txBody>
            <a:bodyPr lIns="91425" tIns="45700" rIns="91425" bIns="45700" anchor="t" anchorCtr="0">
              <a:noAutofit/>
            </a:bodyPr>
            <a:lstStyle/>
            <a:p>
              <a:pPr>
                <a:spcBef>
                  <a:spcPts val="0"/>
                </a:spcBef>
                <a:buNone/>
              </a:pPr>
              <a:endParaRPr/>
            </a:p>
          </p:txBody>
        </p:sp>
      </p:grpSp>
      <p:sp>
        <p:nvSpPr>
          <p:cNvPr id="29" name="Shape 29"/>
          <p:cNvSpPr txBox="1">
            <a:spLocks noGrp="1"/>
          </p:cNvSpPr>
          <p:nvPr>
            <p:ph type="sldNum" idx="12"/>
          </p:nvPr>
        </p:nvSpPr>
        <p:spPr>
          <a:xfrm>
            <a:off x="8607475" y="4922273"/>
            <a:ext cx="548699" cy="221100"/>
          </a:xfrm>
          <a:prstGeom prst="rect">
            <a:avLst/>
          </a:prstGeom>
        </p:spPr>
        <p:txBody>
          <a:bodyPr lIns="91425" tIns="91425" rIns="91425" bIns="91425" anchor="ctr" anchorCtr="0">
            <a:noAutofit/>
          </a:bodyPr>
          <a:lstStyle/>
          <a:p>
            <a:pPr>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05978"/>
            <a:ext cx="8229600" cy="857400"/>
          </a:xfrm>
          <a:prstGeom prst="rect">
            <a:avLst/>
          </a:prstGeom>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2" name="Shape 32"/>
          <p:cNvSpPr txBox="1">
            <a:spLocks noGrp="1"/>
          </p:cNvSpPr>
          <p:nvPr>
            <p:ph type="body" idx="1"/>
          </p:nvPr>
        </p:nvSpPr>
        <p:spPr>
          <a:xfrm>
            <a:off x="457200" y="1200150"/>
            <a:ext cx="4038599" cy="3266999"/>
          </a:xfrm>
          <a:prstGeom prst="rect">
            <a:avLst/>
          </a:prstGeom>
        </p:spPr>
        <p:txBody>
          <a:bodyPr lIns="91425" tIns="91425" rIns="91425" bIns="91425" anchor="t" anchorCtr="0"/>
          <a:lstStyle>
            <a:lvl1pPr>
              <a:spcBef>
                <a:spcPts val="0"/>
              </a:spcBef>
              <a:defRPr sz="2800"/>
            </a:lvl1pPr>
            <a:lvl2pPr>
              <a:spcBef>
                <a:spcPts val="0"/>
              </a:spcBef>
              <a:defRPr sz="2400"/>
            </a:lvl2pPr>
            <a:lvl3pPr>
              <a:spcBef>
                <a:spcPts val="0"/>
              </a:spcBef>
              <a:defRPr sz="2000"/>
            </a:lvl3pPr>
            <a:lvl4pPr>
              <a:spcBef>
                <a:spcPts val="0"/>
              </a:spcBef>
              <a:defRPr sz="1800"/>
            </a:lvl4pPr>
            <a:lvl5pPr>
              <a:spcBef>
                <a:spcPts val="0"/>
              </a:spcBef>
              <a:defRPr sz="1800"/>
            </a:lvl5pPr>
            <a:lvl6pPr>
              <a:spcBef>
                <a:spcPts val="0"/>
              </a:spcBef>
              <a:defRPr sz="1800"/>
            </a:lvl6pPr>
            <a:lvl7pPr>
              <a:spcBef>
                <a:spcPts val="0"/>
              </a:spcBef>
              <a:defRPr sz="1800"/>
            </a:lvl7pPr>
            <a:lvl8pPr>
              <a:spcBef>
                <a:spcPts val="0"/>
              </a:spcBef>
              <a:defRPr sz="1800"/>
            </a:lvl8pPr>
            <a:lvl9pPr>
              <a:spcBef>
                <a:spcPts val="0"/>
              </a:spcBef>
              <a:defRPr sz="1800"/>
            </a:lvl9pPr>
          </a:lstStyle>
          <a:p>
            <a:endParaRPr/>
          </a:p>
        </p:txBody>
      </p:sp>
      <p:sp>
        <p:nvSpPr>
          <p:cNvPr id="33" name="Shape 33"/>
          <p:cNvSpPr txBox="1">
            <a:spLocks noGrp="1"/>
          </p:cNvSpPr>
          <p:nvPr>
            <p:ph type="body" idx="2"/>
          </p:nvPr>
        </p:nvSpPr>
        <p:spPr>
          <a:xfrm>
            <a:off x="4648200" y="1200150"/>
            <a:ext cx="4038599" cy="3266999"/>
          </a:xfrm>
          <a:prstGeom prst="rect">
            <a:avLst/>
          </a:prstGeom>
        </p:spPr>
        <p:txBody>
          <a:bodyPr lIns="91425" tIns="91425" rIns="91425" bIns="91425" anchor="t" anchorCtr="0"/>
          <a:lstStyle>
            <a:lvl1pPr>
              <a:spcBef>
                <a:spcPts val="0"/>
              </a:spcBef>
              <a:defRPr sz="2800"/>
            </a:lvl1pPr>
            <a:lvl2pPr>
              <a:spcBef>
                <a:spcPts val="0"/>
              </a:spcBef>
              <a:defRPr sz="2400"/>
            </a:lvl2pPr>
            <a:lvl3pPr>
              <a:spcBef>
                <a:spcPts val="0"/>
              </a:spcBef>
              <a:defRPr sz="2000"/>
            </a:lvl3pPr>
            <a:lvl4pPr>
              <a:spcBef>
                <a:spcPts val="0"/>
              </a:spcBef>
              <a:defRPr sz="1800"/>
            </a:lvl4pPr>
            <a:lvl5pPr>
              <a:spcBef>
                <a:spcPts val="0"/>
              </a:spcBef>
              <a:defRPr sz="1800"/>
            </a:lvl5pPr>
            <a:lvl6pPr>
              <a:spcBef>
                <a:spcPts val="0"/>
              </a:spcBef>
              <a:defRPr sz="1800"/>
            </a:lvl6pPr>
            <a:lvl7pPr>
              <a:spcBef>
                <a:spcPts val="0"/>
              </a:spcBef>
              <a:defRPr sz="1800"/>
            </a:lvl7pPr>
            <a:lvl8pPr>
              <a:spcBef>
                <a:spcPts val="0"/>
              </a:spcBef>
              <a:defRPr sz="1800"/>
            </a:lvl8pPr>
            <a:lvl9pPr>
              <a:spcBef>
                <a:spcPts val="0"/>
              </a:spcBef>
              <a:defRPr sz="1800"/>
            </a:lvl9pPr>
          </a:lstStyle>
          <a:p>
            <a:endParaRPr/>
          </a:p>
        </p:txBody>
      </p:sp>
      <p:grpSp>
        <p:nvGrpSpPr>
          <p:cNvPr id="34" name="Shape 34"/>
          <p:cNvGrpSpPr/>
          <p:nvPr/>
        </p:nvGrpSpPr>
        <p:grpSpPr>
          <a:xfrm>
            <a:off x="0" y="4559110"/>
            <a:ext cx="9144000" cy="584536"/>
            <a:chOff x="0" y="3690482"/>
            <a:chExt cx="9144000" cy="301556"/>
          </a:xfrm>
        </p:grpSpPr>
        <p:sp>
          <p:nvSpPr>
            <p:cNvPr id="35" name="Shape 35"/>
            <p:cNvSpPr/>
            <p:nvPr/>
          </p:nvSpPr>
          <p:spPr>
            <a:xfrm>
              <a:off x="0" y="3774403"/>
              <a:ext cx="9144000" cy="118500"/>
            </a:xfrm>
            <a:prstGeom prst="rect">
              <a:avLst/>
            </a:prstGeom>
            <a:solidFill>
              <a:schemeClr val="accent3"/>
            </a:solidFill>
            <a:ln>
              <a:noFill/>
            </a:ln>
          </p:spPr>
          <p:txBody>
            <a:bodyPr lIns="91425" tIns="45700" rIns="91425" bIns="45700" anchor="t" anchorCtr="0">
              <a:noAutofit/>
            </a:bodyPr>
            <a:lstStyle/>
            <a:p>
              <a:pPr>
                <a:spcBef>
                  <a:spcPts val="0"/>
                </a:spcBef>
                <a:buNone/>
              </a:pPr>
              <a:endParaRPr/>
            </a:p>
          </p:txBody>
        </p:sp>
        <p:sp>
          <p:nvSpPr>
            <p:cNvPr id="36" name="Shape 36"/>
            <p:cNvSpPr/>
            <p:nvPr/>
          </p:nvSpPr>
          <p:spPr>
            <a:xfrm>
              <a:off x="0" y="3875339"/>
              <a:ext cx="9144000" cy="116699"/>
            </a:xfrm>
            <a:prstGeom prst="rect">
              <a:avLst/>
            </a:prstGeom>
            <a:solidFill>
              <a:srgbClr val="E9E0C9"/>
            </a:solidFill>
            <a:ln>
              <a:noFill/>
            </a:ln>
          </p:spPr>
          <p:txBody>
            <a:bodyPr lIns="91425" tIns="45700" rIns="91425" bIns="45700" anchor="t" anchorCtr="0">
              <a:noAutofit/>
            </a:bodyPr>
            <a:lstStyle/>
            <a:p>
              <a:pPr>
                <a:spcBef>
                  <a:spcPts val="0"/>
                </a:spcBef>
                <a:buNone/>
              </a:pPr>
              <a:endParaRPr/>
            </a:p>
          </p:txBody>
        </p:sp>
        <p:sp>
          <p:nvSpPr>
            <p:cNvPr id="37" name="Shape 37"/>
            <p:cNvSpPr/>
            <p:nvPr/>
          </p:nvSpPr>
          <p:spPr>
            <a:xfrm>
              <a:off x="0" y="3690482"/>
              <a:ext cx="9144000" cy="45600"/>
            </a:xfrm>
            <a:prstGeom prst="rect">
              <a:avLst/>
            </a:prstGeom>
            <a:solidFill>
              <a:srgbClr val="FFA711"/>
            </a:solidFill>
            <a:ln>
              <a:noFill/>
            </a:ln>
          </p:spPr>
          <p:txBody>
            <a:bodyPr lIns="91425" tIns="45700" rIns="91425" bIns="45700" anchor="t" anchorCtr="0">
              <a:noAutofit/>
            </a:bodyPr>
            <a:lstStyle/>
            <a:p>
              <a:pPr>
                <a:spcBef>
                  <a:spcPts val="0"/>
                </a:spcBef>
                <a:buNone/>
              </a:pPr>
              <a:endParaRPr/>
            </a:p>
          </p:txBody>
        </p:sp>
      </p:grpSp>
      <p:sp>
        <p:nvSpPr>
          <p:cNvPr id="38" name="Shape 38"/>
          <p:cNvSpPr txBox="1">
            <a:spLocks noGrp="1"/>
          </p:cNvSpPr>
          <p:nvPr>
            <p:ph type="sldNum" idx="12"/>
          </p:nvPr>
        </p:nvSpPr>
        <p:spPr>
          <a:xfrm>
            <a:off x="8607475" y="4922273"/>
            <a:ext cx="548699" cy="221100"/>
          </a:xfrm>
          <a:prstGeom prst="rect">
            <a:avLst/>
          </a:prstGeom>
        </p:spPr>
        <p:txBody>
          <a:bodyPr lIns="91425" tIns="91425" rIns="91425" bIns="91425" anchor="ctr" anchorCtr="0">
            <a:noAutofit/>
          </a:bodyPr>
          <a:lstStyle/>
          <a:p>
            <a:pPr>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57200" y="205978"/>
            <a:ext cx="8229600" cy="857400"/>
          </a:xfrm>
          <a:prstGeom prst="rect">
            <a:avLst/>
          </a:prstGeom>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grpSp>
        <p:nvGrpSpPr>
          <p:cNvPr id="41" name="Shape 41"/>
          <p:cNvGrpSpPr/>
          <p:nvPr/>
        </p:nvGrpSpPr>
        <p:grpSpPr>
          <a:xfrm>
            <a:off x="0" y="4559110"/>
            <a:ext cx="9144000" cy="584536"/>
            <a:chOff x="0" y="3690482"/>
            <a:chExt cx="9144000" cy="301556"/>
          </a:xfrm>
        </p:grpSpPr>
        <p:sp>
          <p:nvSpPr>
            <p:cNvPr id="42" name="Shape 42"/>
            <p:cNvSpPr/>
            <p:nvPr/>
          </p:nvSpPr>
          <p:spPr>
            <a:xfrm>
              <a:off x="0" y="3774403"/>
              <a:ext cx="9144000" cy="118500"/>
            </a:xfrm>
            <a:prstGeom prst="rect">
              <a:avLst/>
            </a:prstGeom>
            <a:solidFill>
              <a:schemeClr val="accent4"/>
            </a:solidFill>
            <a:ln>
              <a:noFill/>
            </a:ln>
          </p:spPr>
          <p:txBody>
            <a:bodyPr lIns="91425" tIns="45700" rIns="91425" bIns="45700" anchor="t" anchorCtr="0">
              <a:noAutofit/>
            </a:bodyPr>
            <a:lstStyle/>
            <a:p>
              <a:pPr>
                <a:spcBef>
                  <a:spcPts val="0"/>
                </a:spcBef>
                <a:buNone/>
              </a:pPr>
              <a:endParaRPr/>
            </a:p>
          </p:txBody>
        </p:sp>
        <p:sp>
          <p:nvSpPr>
            <p:cNvPr id="43" name="Shape 43"/>
            <p:cNvSpPr/>
            <p:nvPr/>
          </p:nvSpPr>
          <p:spPr>
            <a:xfrm>
              <a:off x="0" y="3875339"/>
              <a:ext cx="9144000" cy="116699"/>
            </a:xfrm>
            <a:prstGeom prst="rect">
              <a:avLst/>
            </a:prstGeom>
            <a:solidFill>
              <a:srgbClr val="E9E0C9"/>
            </a:solidFill>
            <a:ln>
              <a:noFill/>
            </a:ln>
          </p:spPr>
          <p:txBody>
            <a:bodyPr lIns="91425" tIns="45700" rIns="91425" bIns="45700" anchor="t" anchorCtr="0">
              <a:noAutofit/>
            </a:bodyPr>
            <a:lstStyle/>
            <a:p>
              <a:pPr>
                <a:spcBef>
                  <a:spcPts val="0"/>
                </a:spcBef>
                <a:buNone/>
              </a:pPr>
              <a:endParaRPr/>
            </a:p>
          </p:txBody>
        </p:sp>
        <p:sp>
          <p:nvSpPr>
            <p:cNvPr id="44" name="Shape 44"/>
            <p:cNvSpPr/>
            <p:nvPr/>
          </p:nvSpPr>
          <p:spPr>
            <a:xfrm>
              <a:off x="0" y="3690482"/>
              <a:ext cx="9144000" cy="45600"/>
            </a:xfrm>
            <a:prstGeom prst="rect">
              <a:avLst/>
            </a:prstGeom>
            <a:solidFill>
              <a:schemeClr val="accent1"/>
            </a:solidFill>
            <a:ln>
              <a:noFill/>
            </a:ln>
          </p:spPr>
          <p:txBody>
            <a:bodyPr lIns="91425" tIns="45700" rIns="91425" bIns="45700" anchor="t" anchorCtr="0">
              <a:noAutofit/>
            </a:bodyPr>
            <a:lstStyle/>
            <a:p>
              <a:pPr>
                <a:spcBef>
                  <a:spcPts val="0"/>
                </a:spcBef>
                <a:buNone/>
              </a:pPr>
              <a:endParaRPr/>
            </a:p>
          </p:txBody>
        </p:sp>
      </p:grpSp>
      <p:sp>
        <p:nvSpPr>
          <p:cNvPr id="45" name="Shape 45"/>
          <p:cNvSpPr txBox="1">
            <a:spLocks noGrp="1"/>
          </p:cNvSpPr>
          <p:nvPr>
            <p:ph type="sldNum" idx="12"/>
          </p:nvPr>
        </p:nvSpPr>
        <p:spPr>
          <a:xfrm>
            <a:off x="8607475" y="4922273"/>
            <a:ext cx="548699" cy="221100"/>
          </a:xfrm>
          <a:prstGeom prst="rect">
            <a:avLst/>
          </a:prstGeom>
        </p:spPr>
        <p:txBody>
          <a:bodyPr lIns="91425" tIns="91425" rIns="91425" bIns="91425" anchor="ctr" anchorCtr="0">
            <a:noAutofit/>
          </a:bodyPr>
          <a:lstStyle/>
          <a:p>
            <a:pPr>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46"/>
        <p:cNvGrpSpPr/>
        <p:nvPr/>
      </p:nvGrpSpPr>
      <p:grpSpPr>
        <a:xfrm>
          <a:off x="0" y="0"/>
          <a:ext cx="0" cy="0"/>
          <a:chOff x="0" y="0"/>
          <a:chExt cx="0" cy="0"/>
        </a:xfrm>
      </p:grpSpPr>
      <p:sp>
        <p:nvSpPr>
          <p:cNvPr id="47" name="Shape 47"/>
          <p:cNvSpPr txBox="1">
            <a:spLocks noGrp="1"/>
          </p:cNvSpPr>
          <p:nvPr>
            <p:ph type="body" idx="1"/>
          </p:nvPr>
        </p:nvSpPr>
        <p:spPr>
          <a:xfrm>
            <a:off x="1792288" y="4025503"/>
            <a:ext cx="5486399" cy="471899"/>
          </a:xfrm>
          <a:prstGeom prst="rect">
            <a:avLst/>
          </a:prstGeom>
        </p:spPr>
        <p:txBody>
          <a:bodyPr lIns="91425" tIns="91425" rIns="91425" bIns="91425" anchor="t" anchorCtr="0"/>
          <a:lstStyle>
            <a:lvl1pPr algn="ctr">
              <a:spcBef>
                <a:spcPts val="0"/>
              </a:spcBef>
              <a:buClr>
                <a:srgbClr val="FFA711"/>
              </a:buClr>
              <a:buSzPct val="100000"/>
              <a:buNone/>
              <a:defRPr sz="1400">
                <a:solidFill>
                  <a:srgbClr val="FFA711"/>
                </a:solidFill>
              </a:defRPr>
            </a:lvl1pPr>
          </a:lstStyle>
          <a:p>
            <a:endParaRPr/>
          </a:p>
        </p:txBody>
      </p:sp>
      <p:grpSp>
        <p:nvGrpSpPr>
          <p:cNvPr id="48" name="Shape 48"/>
          <p:cNvGrpSpPr/>
          <p:nvPr/>
        </p:nvGrpSpPr>
        <p:grpSpPr>
          <a:xfrm>
            <a:off x="0" y="4559110"/>
            <a:ext cx="9144000" cy="584536"/>
            <a:chOff x="0" y="3690482"/>
            <a:chExt cx="9144000" cy="301556"/>
          </a:xfrm>
        </p:grpSpPr>
        <p:sp>
          <p:nvSpPr>
            <p:cNvPr id="49" name="Shape 49"/>
            <p:cNvSpPr/>
            <p:nvPr/>
          </p:nvSpPr>
          <p:spPr>
            <a:xfrm>
              <a:off x="0" y="3774403"/>
              <a:ext cx="9144000" cy="118500"/>
            </a:xfrm>
            <a:prstGeom prst="rect">
              <a:avLst/>
            </a:prstGeom>
            <a:solidFill>
              <a:schemeClr val="accent1"/>
            </a:solidFill>
            <a:ln>
              <a:noFill/>
            </a:ln>
          </p:spPr>
          <p:txBody>
            <a:bodyPr lIns="91425" tIns="45700" rIns="91425" bIns="45700" anchor="t" anchorCtr="0">
              <a:noAutofit/>
            </a:bodyPr>
            <a:lstStyle/>
            <a:p>
              <a:pPr>
                <a:spcBef>
                  <a:spcPts val="0"/>
                </a:spcBef>
                <a:buNone/>
              </a:pPr>
              <a:endParaRPr/>
            </a:p>
          </p:txBody>
        </p:sp>
        <p:sp>
          <p:nvSpPr>
            <p:cNvPr id="50" name="Shape 50"/>
            <p:cNvSpPr/>
            <p:nvPr/>
          </p:nvSpPr>
          <p:spPr>
            <a:xfrm>
              <a:off x="0" y="3875339"/>
              <a:ext cx="9144000" cy="116699"/>
            </a:xfrm>
            <a:prstGeom prst="rect">
              <a:avLst/>
            </a:prstGeom>
            <a:solidFill>
              <a:schemeClr val="lt2"/>
            </a:solidFill>
            <a:ln>
              <a:noFill/>
            </a:ln>
          </p:spPr>
          <p:txBody>
            <a:bodyPr lIns="91425" tIns="45700" rIns="91425" bIns="45700" anchor="t" anchorCtr="0">
              <a:noAutofit/>
            </a:bodyPr>
            <a:lstStyle/>
            <a:p>
              <a:pPr>
                <a:spcBef>
                  <a:spcPts val="0"/>
                </a:spcBef>
                <a:buNone/>
              </a:pPr>
              <a:endParaRPr/>
            </a:p>
          </p:txBody>
        </p:sp>
        <p:sp>
          <p:nvSpPr>
            <p:cNvPr id="51" name="Shape 51"/>
            <p:cNvSpPr/>
            <p:nvPr/>
          </p:nvSpPr>
          <p:spPr>
            <a:xfrm>
              <a:off x="0" y="3690482"/>
              <a:ext cx="9144000" cy="45600"/>
            </a:xfrm>
            <a:prstGeom prst="rect">
              <a:avLst/>
            </a:prstGeom>
            <a:solidFill>
              <a:srgbClr val="FF6428"/>
            </a:solidFill>
            <a:ln>
              <a:noFill/>
            </a:ln>
          </p:spPr>
          <p:txBody>
            <a:bodyPr lIns="91425" tIns="45700" rIns="91425" bIns="45700" anchor="t" anchorCtr="0">
              <a:noAutofit/>
            </a:bodyPr>
            <a:lstStyle/>
            <a:p>
              <a:pPr>
                <a:spcBef>
                  <a:spcPts val="0"/>
                </a:spcBef>
                <a:buNone/>
              </a:pPr>
              <a:endParaRPr/>
            </a:p>
          </p:txBody>
        </p:sp>
      </p:grpSp>
      <p:sp>
        <p:nvSpPr>
          <p:cNvPr id="52" name="Shape 52"/>
          <p:cNvSpPr txBox="1">
            <a:spLocks noGrp="1"/>
          </p:cNvSpPr>
          <p:nvPr>
            <p:ph type="sldNum" idx="12"/>
          </p:nvPr>
        </p:nvSpPr>
        <p:spPr>
          <a:xfrm>
            <a:off x="8607475" y="4922273"/>
            <a:ext cx="548699" cy="221100"/>
          </a:xfrm>
          <a:prstGeom prst="rect">
            <a:avLst/>
          </a:prstGeom>
        </p:spPr>
        <p:txBody>
          <a:bodyPr lIns="91425" tIns="91425" rIns="91425" bIns="91425" anchor="ctr" anchorCtr="0">
            <a:noAutofit/>
          </a:bodyPr>
          <a:lstStyle/>
          <a:p>
            <a:pPr>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grpSp>
        <p:nvGrpSpPr>
          <p:cNvPr id="54" name="Shape 54"/>
          <p:cNvGrpSpPr/>
          <p:nvPr/>
        </p:nvGrpSpPr>
        <p:grpSpPr>
          <a:xfrm>
            <a:off x="0" y="3461599"/>
            <a:ext cx="9144000" cy="1647971"/>
            <a:chOff x="0" y="3690482"/>
            <a:chExt cx="9144000" cy="850171"/>
          </a:xfrm>
        </p:grpSpPr>
        <p:sp>
          <p:nvSpPr>
            <p:cNvPr id="55" name="Shape 55"/>
            <p:cNvSpPr/>
            <p:nvPr/>
          </p:nvSpPr>
          <p:spPr>
            <a:xfrm>
              <a:off x="0" y="4419321"/>
              <a:ext cx="9144000" cy="72000"/>
            </a:xfrm>
            <a:prstGeom prst="rect">
              <a:avLst/>
            </a:prstGeom>
            <a:solidFill>
              <a:schemeClr val="lt2"/>
            </a:solidFill>
            <a:ln>
              <a:noFill/>
            </a:ln>
          </p:spPr>
          <p:txBody>
            <a:bodyPr lIns="91425" tIns="45700" rIns="91425" bIns="45700" anchor="t" anchorCtr="0">
              <a:noAutofit/>
            </a:bodyPr>
            <a:lstStyle/>
            <a:p>
              <a:pPr>
                <a:spcBef>
                  <a:spcPts val="0"/>
                </a:spcBef>
                <a:buNone/>
              </a:pPr>
              <a:endParaRPr/>
            </a:p>
          </p:txBody>
        </p:sp>
        <p:sp>
          <p:nvSpPr>
            <p:cNvPr id="56" name="Shape 56"/>
            <p:cNvSpPr/>
            <p:nvPr/>
          </p:nvSpPr>
          <p:spPr>
            <a:xfrm>
              <a:off x="0" y="3774403"/>
              <a:ext cx="9144000" cy="118500"/>
            </a:xfrm>
            <a:prstGeom prst="rect">
              <a:avLst/>
            </a:prstGeom>
            <a:solidFill>
              <a:schemeClr val="accent3"/>
            </a:solidFill>
            <a:ln>
              <a:noFill/>
            </a:ln>
          </p:spPr>
          <p:txBody>
            <a:bodyPr lIns="91425" tIns="45700" rIns="91425" bIns="45700" anchor="t" anchorCtr="0">
              <a:noAutofit/>
            </a:bodyPr>
            <a:lstStyle/>
            <a:p>
              <a:pPr>
                <a:spcBef>
                  <a:spcPts val="0"/>
                </a:spcBef>
                <a:buNone/>
              </a:pPr>
              <a:endParaRPr/>
            </a:p>
          </p:txBody>
        </p:sp>
        <p:sp>
          <p:nvSpPr>
            <p:cNvPr id="57" name="Shape 57"/>
            <p:cNvSpPr/>
            <p:nvPr/>
          </p:nvSpPr>
          <p:spPr>
            <a:xfrm>
              <a:off x="0" y="3875339"/>
              <a:ext cx="9144000" cy="116699"/>
            </a:xfrm>
            <a:prstGeom prst="rect">
              <a:avLst/>
            </a:prstGeom>
            <a:solidFill>
              <a:schemeClr val="accent4"/>
            </a:solidFill>
            <a:ln>
              <a:noFill/>
            </a:ln>
          </p:spPr>
          <p:txBody>
            <a:bodyPr lIns="91425" tIns="45700" rIns="91425" bIns="45700" anchor="t" anchorCtr="0">
              <a:noAutofit/>
            </a:bodyPr>
            <a:lstStyle/>
            <a:p>
              <a:pPr>
                <a:spcBef>
                  <a:spcPts val="0"/>
                </a:spcBef>
                <a:buNone/>
              </a:pPr>
              <a:endParaRPr/>
            </a:p>
          </p:txBody>
        </p:sp>
        <p:sp>
          <p:nvSpPr>
            <p:cNvPr id="58" name="Shape 58"/>
            <p:cNvSpPr/>
            <p:nvPr/>
          </p:nvSpPr>
          <p:spPr>
            <a:xfrm>
              <a:off x="0" y="3956051"/>
              <a:ext cx="9144000" cy="182400"/>
            </a:xfrm>
            <a:prstGeom prst="rect">
              <a:avLst/>
            </a:prstGeom>
            <a:solidFill>
              <a:schemeClr val="accent5"/>
            </a:solidFill>
            <a:ln>
              <a:noFill/>
            </a:ln>
          </p:spPr>
          <p:txBody>
            <a:bodyPr lIns="91425" tIns="45700" rIns="91425" bIns="45700" anchor="t" anchorCtr="0">
              <a:noAutofit/>
            </a:bodyPr>
            <a:lstStyle/>
            <a:p>
              <a:pPr>
                <a:spcBef>
                  <a:spcPts val="0"/>
                </a:spcBef>
                <a:buNone/>
              </a:pPr>
              <a:endParaRPr/>
            </a:p>
          </p:txBody>
        </p:sp>
        <p:sp>
          <p:nvSpPr>
            <p:cNvPr id="59" name="Shape 59"/>
            <p:cNvSpPr/>
            <p:nvPr/>
          </p:nvSpPr>
          <p:spPr>
            <a:xfrm>
              <a:off x="0" y="4186767"/>
              <a:ext cx="9144000" cy="133799"/>
            </a:xfrm>
            <a:prstGeom prst="rect">
              <a:avLst/>
            </a:prstGeom>
            <a:solidFill>
              <a:schemeClr val="accent6"/>
            </a:solidFill>
            <a:ln>
              <a:noFill/>
            </a:ln>
          </p:spPr>
          <p:txBody>
            <a:bodyPr lIns="91425" tIns="45700" rIns="91425" bIns="45700" anchor="t" anchorCtr="0">
              <a:noAutofit/>
            </a:bodyPr>
            <a:lstStyle/>
            <a:p>
              <a:pPr>
                <a:spcBef>
                  <a:spcPts val="0"/>
                </a:spcBef>
                <a:buNone/>
              </a:pPr>
              <a:endParaRPr/>
            </a:p>
          </p:txBody>
        </p:sp>
        <p:sp>
          <p:nvSpPr>
            <p:cNvPr id="60" name="Shape 60"/>
            <p:cNvSpPr/>
            <p:nvPr/>
          </p:nvSpPr>
          <p:spPr>
            <a:xfrm>
              <a:off x="0" y="4320625"/>
              <a:ext cx="9144000" cy="72000"/>
            </a:xfrm>
            <a:prstGeom prst="rect">
              <a:avLst/>
            </a:prstGeom>
            <a:solidFill>
              <a:schemeClr val="accent1"/>
            </a:solidFill>
            <a:ln>
              <a:noFill/>
            </a:ln>
          </p:spPr>
          <p:txBody>
            <a:bodyPr lIns="91425" tIns="45700" rIns="91425" bIns="45700" anchor="t" anchorCtr="0">
              <a:noAutofit/>
            </a:bodyPr>
            <a:lstStyle/>
            <a:p>
              <a:pPr>
                <a:spcBef>
                  <a:spcPts val="0"/>
                </a:spcBef>
                <a:buNone/>
              </a:pPr>
              <a:endParaRPr/>
            </a:p>
          </p:txBody>
        </p:sp>
        <p:sp>
          <p:nvSpPr>
            <p:cNvPr id="61" name="Shape 61"/>
            <p:cNvSpPr/>
            <p:nvPr/>
          </p:nvSpPr>
          <p:spPr>
            <a:xfrm>
              <a:off x="0" y="4478853"/>
              <a:ext cx="9144000" cy="61800"/>
            </a:xfrm>
            <a:prstGeom prst="rect">
              <a:avLst/>
            </a:prstGeom>
            <a:solidFill>
              <a:schemeClr val="accent3"/>
            </a:solidFill>
            <a:ln>
              <a:noFill/>
            </a:ln>
          </p:spPr>
          <p:txBody>
            <a:bodyPr lIns="91425" tIns="45700" rIns="91425" bIns="45700" anchor="t" anchorCtr="0">
              <a:noAutofit/>
            </a:bodyPr>
            <a:lstStyle/>
            <a:p>
              <a:pPr>
                <a:spcBef>
                  <a:spcPts val="0"/>
                </a:spcBef>
                <a:buNone/>
              </a:pPr>
              <a:endParaRPr/>
            </a:p>
          </p:txBody>
        </p:sp>
        <p:sp>
          <p:nvSpPr>
            <p:cNvPr id="62" name="Shape 62"/>
            <p:cNvSpPr/>
            <p:nvPr/>
          </p:nvSpPr>
          <p:spPr>
            <a:xfrm>
              <a:off x="0" y="3690482"/>
              <a:ext cx="9144000" cy="45600"/>
            </a:xfrm>
            <a:prstGeom prst="rect">
              <a:avLst/>
            </a:prstGeom>
            <a:solidFill>
              <a:srgbClr val="FFA711"/>
            </a:solidFill>
            <a:ln>
              <a:noFill/>
            </a:ln>
          </p:spPr>
          <p:txBody>
            <a:bodyPr lIns="91425" tIns="45700" rIns="91425" bIns="45700" anchor="t" anchorCtr="0">
              <a:noAutofit/>
            </a:bodyPr>
            <a:lstStyle/>
            <a:p>
              <a:pPr>
                <a:spcBef>
                  <a:spcPts val="0"/>
                </a:spcBef>
                <a:buNone/>
              </a:pPr>
              <a:endParaRPr/>
            </a:p>
          </p:txBody>
        </p:sp>
      </p:grpSp>
      <p:sp>
        <p:nvSpPr>
          <p:cNvPr id="63" name="Shape 63"/>
          <p:cNvSpPr txBox="1">
            <a:spLocks noGrp="1"/>
          </p:cNvSpPr>
          <p:nvPr>
            <p:ph type="sldNum" idx="12"/>
          </p:nvPr>
        </p:nvSpPr>
        <p:spPr>
          <a:xfrm>
            <a:off x="8607475" y="4922273"/>
            <a:ext cx="548699" cy="221100"/>
          </a:xfrm>
          <a:prstGeom prst="rect">
            <a:avLst/>
          </a:prstGeom>
        </p:spPr>
        <p:txBody>
          <a:bodyPr lIns="91425" tIns="91425" rIns="91425" bIns="91425" anchor="ctr" anchorCtr="0">
            <a:noAutofit/>
          </a:bodyPr>
          <a:lstStyle/>
          <a:p>
            <a:pPr>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E0F23"/>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400"/>
          </a:xfrm>
          <a:prstGeom prst="rect">
            <a:avLst/>
          </a:prstGeom>
          <a:noFill/>
          <a:ln>
            <a:noFill/>
          </a:ln>
        </p:spPr>
        <p:txBody>
          <a:bodyPr lIns="91425" tIns="91425" rIns="91425" bIns="91425" anchor="ctr" anchorCtr="0"/>
          <a:lstStyle>
            <a:lvl1pPr>
              <a:spcBef>
                <a:spcPts val="0"/>
              </a:spcBef>
              <a:buClr>
                <a:schemeClr val="accent2"/>
              </a:buClr>
              <a:buSzPct val="100000"/>
              <a:buFont typeface="Georgia"/>
              <a:buNone/>
              <a:defRPr sz="4400">
                <a:solidFill>
                  <a:schemeClr val="accent2"/>
                </a:solidFill>
                <a:latin typeface="Georgia"/>
                <a:ea typeface="Georgia"/>
                <a:cs typeface="Georgia"/>
                <a:sym typeface="Georgia"/>
              </a:defRPr>
            </a:lvl1pPr>
            <a:lvl2pPr>
              <a:spcBef>
                <a:spcPts val="0"/>
              </a:spcBef>
              <a:buClr>
                <a:schemeClr val="accent2"/>
              </a:buClr>
              <a:buSzPct val="100000"/>
              <a:buFont typeface="Georgia"/>
              <a:buNone/>
              <a:defRPr sz="4400">
                <a:solidFill>
                  <a:schemeClr val="accent2"/>
                </a:solidFill>
                <a:latin typeface="Georgia"/>
                <a:ea typeface="Georgia"/>
                <a:cs typeface="Georgia"/>
                <a:sym typeface="Georgia"/>
              </a:defRPr>
            </a:lvl2pPr>
            <a:lvl3pPr>
              <a:spcBef>
                <a:spcPts val="0"/>
              </a:spcBef>
              <a:buClr>
                <a:schemeClr val="accent2"/>
              </a:buClr>
              <a:buSzPct val="100000"/>
              <a:buFont typeface="Georgia"/>
              <a:buNone/>
              <a:defRPr sz="4400">
                <a:solidFill>
                  <a:schemeClr val="accent2"/>
                </a:solidFill>
                <a:latin typeface="Georgia"/>
                <a:ea typeface="Georgia"/>
                <a:cs typeface="Georgia"/>
                <a:sym typeface="Georgia"/>
              </a:defRPr>
            </a:lvl3pPr>
            <a:lvl4pPr>
              <a:spcBef>
                <a:spcPts val="0"/>
              </a:spcBef>
              <a:buClr>
                <a:schemeClr val="accent2"/>
              </a:buClr>
              <a:buSzPct val="100000"/>
              <a:buFont typeface="Georgia"/>
              <a:buNone/>
              <a:defRPr sz="4400">
                <a:solidFill>
                  <a:schemeClr val="accent2"/>
                </a:solidFill>
                <a:latin typeface="Georgia"/>
                <a:ea typeface="Georgia"/>
                <a:cs typeface="Georgia"/>
                <a:sym typeface="Georgia"/>
              </a:defRPr>
            </a:lvl4pPr>
            <a:lvl5pPr>
              <a:spcBef>
                <a:spcPts val="0"/>
              </a:spcBef>
              <a:buClr>
                <a:schemeClr val="accent2"/>
              </a:buClr>
              <a:buSzPct val="100000"/>
              <a:buFont typeface="Georgia"/>
              <a:buNone/>
              <a:defRPr sz="4400">
                <a:solidFill>
                  <a:schemeClr val="accent2"/>
                </a:solidFill>
                <a:latin typeface="Georgia"/>
                <a:ea typeface="Georgia"/>
                <a:cs typeface="Georgia"/>
                <a:sym typeface="Georgia"/>
              </a:defRPr>
            </a:lvl5pPr>
            <a:lvl6pPr>
              <a:spcBef>
                <a:spcPts val="0"/>
              </a:spcBef>
              <a:buClr>
                <a:schemeClr val="accent2"/>
              </a:buClr>
              <a:buSzPct val="100000"/>
              <a:buFont typeface="Georgia"/>
              <a:buNone/>
              <a:defRPr sz="4400">
                <a:solidFill>
                  <a:schemeClr val="accent2"/>
                </a:solidFill>
                <a:latin typeface="Georgia"/>
                <a:ea typeface="Georgia"/>
                <a:cs typeface="Georgia"/>
                <a:sym typeface="Georgia"/>
              </a:defRPr>
            </a:lvl6pPr>
            <a:lvl7pPr>
              <a:spcBef>
                <a:spcPts val="0"/>
              </a:spcBef>
              <a:buClr>
                <a:schemeClr val="accent2"/>
              </a:buClr>
              <a:buSzPct val="100000"/>
              <a:buFont typeface="Georgia"/>
              <a:buNone/>
              <a:defRPr sz="4400">
                <a:solidFill>
                  <a:schemeClr val="accent2"/>
                </a:solidFill>
                <a:latin typeface="Georgia"/>
                <a:ea typeface="Georgia"/>
                <a:cs typeface="Georgia"/>
                <a:sym typeface="Georgia"/>
              </a:defRPr>
            </a:lvl7pPr>
            <a:lvl8pPr>
              <a:spcBef>
                <a:spcPts val="0"/>
              </a:spcBef>
              <a:buClr>
                <a:schemeClr val="accent2"/>
              </a:buClr>
              <a:buSzPct val="100000"/>
              <a:buFont typeface="Georgia"/>
              <a:buNone/>
              <a:defRPr sz="4400">
                <a:solidFill>
                  <a:schemeClr val="accent2"/>
                </a:solidFill>
                <a:latin typeface="Georgia"/>
                <a:ea typeface="Georgia"/>
                <a:cs typeface="Georgia"/>
                <a:sym typeface="Georgia"/>
              </a:defRPr>
            </a:lvl8pPr>
            <a:lvl9pPr>
              <a:spcBef>
                <a:spcPts val="0"/>
              </a:spcBef>
              <a:buClr>
                <a:schemeClr val="accent2"/>
              </a:buClr>
              <a:buSzPct val="100000"/>
              <a:buFont typeface="Georgia"/>
              <a:buNone/>
              <a:defRPr sz="4400">
                <a:solidFill>
                  <a:schemeClr val="accent2"/>
                </a:solidFill>
                <a:latin typeface="Georgia"/>
                <a:ea typeface="Georgia"/>
                <a:cs typeface="Georgia"/>
                <a:sym typeface="Georgia"/>
              </a:defRPr>
            </a:lvl9pPr>
          </a:lstStyle>
          <a:p>
            <a:endParaRPr/>
          </a:p>
        </p:txBody>
      </p:sp>
      <p:sp>
        <p:nvSpPr>
          <p:cNvPr id="6" name="Shape 6"/>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a:spcBef>
                <a:spcPts val="0"/>
              </a:spcBef>
              <a:buClr>
                <a:schemeClr val="lt2"/>
              </a:buClr>
              <a:buSzPct val="100000"/>
              <a:buFont typeface="Georgia"/>
              <a:defRPr sz="3200">
                <a:solidFill>
                  <a:schemeClr val="lt2"/>
                </a:solidFill>
                <a:latin typeface="Georgia"/>
                <a:ea typeface="Georgia"/>
                <a:cs typeface="Georgia"/>
                <a:sym typeface="Georgia"/>
              </a:defRPr>
            </a:lvl1pPr>
            <a:lvl2pPr>
              <a:spcBef>
                <a:spcPts val="560"/>
              </a:spcBef>
              <a:buClr>
                <a:schemeClr val="lt2"/>
              </a:buClr>
              <a:buSzPct val="100000"/>
              <a:buFont typeface="Georgia"/>
              <a:defRPr sz="2800">
                <a:solidFill>
                  <a:schemeClr val="lt2"/>
                </a:solidFill>
                <a:latin typeface="Georgia"/>
                <a:ea typeface="Georgia"/>
                <a:cs typeface="Georgia"/>
                <a:sym typeface="Georgia"/>
              </a:defRPr>
            </a:lvl2pPr>
            <a:lvl3pPr>
              <a:spcBef>
                <a:spcPts val="480"/>
              </a:spcBef>
              <a:buClr>
                <a:schemeClr val="lt2"/>
              </a:buClr>
              <a:buSzPct val="100000"/>
              <a:buFont typeface="Georgia"/>
              <a:defRPr sz="2400">
                <a:solidFill>
                  <a:schemeClr val="lt2"/>
                </a:solidFill>
                <a:latin typeface="Georgia"/>
                <a:ea typeface="Georgia"/>
                <a:cs typeface="Georgia"/>
                <a:sym typeface="Georgia"/>
              </a:defRPr>
            </a:lvl3pPr>
            <a:lvl4pPr>
              <a:spcBef>
                <a:spcPts val="400"/>
              </a:spcBef>
              <a:buClr>
                <a:schemeClr val="lt2"/>
              </a:buClr>
              <a:buSzPct val="100000"/>
              <a:buFont typeface="Georgia"/>
              <a:defRPr sz="2000">
                <a:solidFill>
                  <a:schemeClr val="lt2"/>
                </a:solidFill>
                <a:latin typeface="Georgia"/>
                <a:ea typeface="Georgia"/>
                <a:cs typeface="Georgia"/>
                <a:sym typeface="Georgia"/>
              </a:defRPr>
            </a:lvl4pPr>
            <a:lvl5pPr>
              <a:spcBef>
                <a:spcPts val="400"/>
              </a:spcBef>
              <a:buClr>
                <a:schemeClr val="lt2"/>
              </a:buClr>
              <a:buSzPct val="100000"/>
              <a:buFont typeface="Georgia"/>
              <a:defRPr sz="2000">
                <a:solidFill>
                  <a:schemeClr val="lt2"/>
                </a:solidFill>
                <a:latin typeface="Georgia"/>
                <a:ea typeface="Georgia"/>
                <a:cs typeface="Georgia"/>
                <a:sym typeface="Georgia"/>
              </a:defRPr>
            </a:lvl5pPr>
            <a:lvl6pPr>
              <a:spcBef>
                <a:spcPts val="400"/>
              </a:spcBef>
              <a:buClr>
                <a:schemeClr val="lt2"/>
              </a:buClr>
              <a:buSzPct val="100000"/>
              <a:buFont typeface="Georgia"/>
              <a:defRPr sz="2000">
                <a:solidFill>
                  <a:schemeClr val="lt2"/>
                </a:solidFill>
                <a:latin typeface="Georgia"/>
                <a:ea typeface="Georgia"/>
                <a:cs typeface="Georgia"/>
                <a:sym typeface="Georgia"/>
              </a:defRPr>
            </a:lvl6pPr>
            <a:lvl7pPr>
              <a:spcBef>
                <a:spcPts val="400"/>
              </a:spcBef>
              <a:buClr>
                <a:schemeClr val="lt2"/>
              </a:buClr>
              <a:buSzPct val="100000"/>
              <a:buFont typeface="Georgia"/>
              <a:defRPr sz="2000">
                <a:solidFill>
                  <a:schemeClr val="lt2"/>
                </a:solidFill>
                <a:latin typeface="Georgia"/>
                <a:ea typeface="Georgia"/>
                <a:cs typeface="Georgia"/>
                <a:sym typeface="Georgia"/>
              </a:defRPr>
            </a:lvl7pPr>
            <a:lvl8pPr>
              <a:spcBef>
                <a:spcPts val="400"/>
              </a:spcBef>
              <a:buClr>
                <a:schemeClr val="lt2"/>
              </a:buClr>
              <a:buSzPct val="100000"/>
              <a:buFont typeface="Georgia"/>
              <a:defRPr sz="2000">
                <a:solidFill>
                  <a:schemeClr val="lt2"/>
                </a:solidFill>
                <a:latin typeface="Georgia"/>
                <a:ea typeface="Georgia"/>
                <a:cs typeface="Georgia"/>
                <a:sym typeface="Georgia"/>
              </a:defRPr>
            </a:lvl8pPr>
            <a:lvl9pPr>
              <a:spcBef>
                <a:spcPts val="400"/>
              </a:spcBef>
              <a:buClr>
                <a:schemeClr val="lt2"/>
              </a:buClr>
              <a:buSzPct val="100000"/>
              <a:buFont typeface="Georgia"/>
              <a:defRPr sz="2000">
                <a:solidFill>
                  <a:schemeClr val="lt2"/>
                </a:solidFill>
                <a:latin typeface="Georgia"/>
                <a:ea typeface="Georgia"/>
                <a:cs typeface="Georgia"/>
                <a:sym typeface="Georgia"/>
              </a:defRPr>
            </a:lvl9pPr>
          </a:lstStyle>
          <a:p>
            <a:endParaRPr/>
          </a:p>
        </p:txBody>
      </p:sp>
      <p:sp>
        <p:nvSpPr>
          <p:cNvPr id="7" name="Shape 7"/>
          <p:cNvSpPr/>
          <p:nvPr/>
        </p:nvSpPr>
        <p:spPr>
          <a:xfrm>
            <a:off x="0" y="990"/>
            <a:ext cx="9144000" cy="88500"/>
          </a:xfrm>
          <a:prstGeom prst="rect">
            <a:avLst/>
          </a:prstGeom>
          <a:solidFill>
            <a:schemeClr val="accent2"/>
          </a:solidFill>
          <a:ln>
            <a:noFill/>
          </a:ln>
        </p:spPr>
        <p:txBody>
          <a:bodyPr lIns="91425" tIns="45700" rIns="91425" bIns="45700" anchor="t" anchorCtr="0">
            <a:noAutofit/>
          </a:bodyPr>
          <a:lstStyle/>
          <a:p>
            <a:pPr>
              <a:spcBef>
                <a:spcPts val="0"/>
              </a:spcBef>
              <a:buNone/>
            </a:pPr>
            <a:endParaRPr/>
          </a:p>
        </p:txBody>
      </p:sp>
      <p:sp>
        <p:nvSpPr>
          <p:cNvPr id="8" name="Shape 8"/>
          <p:cNvSpPr txBox="1">
            <a:spLocks noGrp="1"/>
          </p:cNvSpPr>
          <p:nvPr>
            <p:ph type="sldNum" idx="12"/>
          </p:nvPr>
        </p:nvSpPr>
        <p:spPr>
          <a:xfrm>
            <a:off x="8607475" y="4922273"/>
            <a:ext cx="548699" cy="221100"/>
          </a:xfrm>
          <a:prstGeom prst="rect">
            <a:avLst/>
          </a:prstGeom>
          <a:noFill/>
          <a:ln>
            <a:noFill/>
          </a:ln>
        </p:spPr>
        <p:txBody>
          <a:bodyPr lIns="91425" tIns="91425" rIns="91425" bIns="91425" anchor="ctr" anchorCtr="0">
            <a:noAutofit/>
          </a:bodyPr>
          <a:lstStyle/>
          <a:p>
            <a:pPr algn="r">
              <a:spcBef>
                <a:spcPts val="0"/>
              </a:spcBef>
              <a:buNone/>
            </a:pPr>
            <a:fld id="{00000000-1234-1234-1234-123412341234}" type="slidenum">
              <a:rPr lang="en" sz="1300">
                <a:solidFill>
                  <a:schemeClr val="lt2"/>
                </a:solidFill>
                <a:latin typeface="Georgia"/>
                <a:ea typeface="Georgia"/>
                <a:cs typeface="Georgia"/>
                <a:sym typeface="Georgia"/>
              </a:rPr>
              <a:t>‹#›</a:t>
            </a:fld>
            <a:endParaRPr lang="en" sz="1300">
              <a:solidFill>
                <a:schemeClr val="lt2"/>
              </a:solidFill>
              <a:latin typeface="Georgia"/>
              <a:ea typeface="Georgia"/>
              <a:cs typeface="Georgia"/>
              <a:sym typeface="Georgia"/>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bit.ly/1KsiA7o"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abcya.com/word_clouds.ht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billofrightsinstitute.org/resources/student-resources/play-games/madisons-notes-are-missin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docs.google.com/document/d/1-Rk9l-rqSwg39fcmMsV21IynfYcNlPqHjjPaNovVqwE/edit?usp=sharin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3" Type="http://schemas.openxmlformats.org/officeDocument/2006/relationships/hyperlink" Target="www.nancypenchev.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nancypenchev.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mailto:nancypenchev@gmail.com" TargetMode="External"/><Relationship Id="rId4" Type="http://schemas.openxmlformats.org/officeDocument/2006/relationships/hyperlink" Target="http://www.nancypenchev.edublogs.org"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jpg"/><Relationship Id="rId10" Type="http://schemas.openxmlformats.org/officeDocument/2006/relationships/image" Target="../media/image26.jpg"/><Relationship Id="rId4" Type="http://schemas.openxmlformats.org/officeDocument/2006/relationships/image" Target="../media/image20.jpg"/><Relationship Id="rId9" Type="http://schemas.openxmlformats.org/officeDocument/2006/relationships/image" Target="../media/image25.jp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Sharing our ideas</a:t>
            </a:r>
            <a:endParaRPr lang="en-US" dirty="0"/>
          </a:p>
        </p:txBody>
      </p:sp>
      <p:sp>
        <p:nvSpPr>
          <p:cNvPr id="3" name="Text Placeholder 2"/>
          <p:cNvSpPr>
            <a:spLocks noGrp="1"/>
          </p:cNvSpPr>
          <p:nvPr>
            <p:ph type="body" idx="1"/>
          </p:nvPr>
        </p:nvSpPr>
        <p:spPr>
          <a:xfrm>
            <a:off x="228600" y="1200150"/>
            <a:ext cx="8686800" cy="3266999"/>
          </a:xfrm>
        </p:spPr>
        <p:txBody>
          <a:bodyPr/>
          <a:lstStyle/>
          <a:p>
            <a:r>
              <a:rPr lang="en-US" dirty="0" smtClean="0"/>
              <a:t>Twitter </a:t>
            </a:r>
          </a:p>
          <a:p>
            <a:r>
              <a:rPr lang="en-US" dirty="0" smtClean="0"/>
              <a:t>@</a:t>
            </a:r>
            <a:r>
              <a:rPr lang="en-US" dirty="0" err="1" smtClean="0"/>
              <a:t>penchevable</a:t>
            </a:r>
            <a:r>
              <a:rPr lang="en-US" dirty="0" smtClean="0"/>
              <a:t> #fame15 #</a:t>
            </a:r>
            <a:r>
              <a:rPr lang="en-US" dirty="0" err="1" smtClean="0"/>
              <a:t>literacydays</a:t>
            </a:r>
            <a:endParaRPr lang="en-US" dirty="0" smtClean="0"/>
          </a:p>
          <a:p>
            <a:endParaRPr lang="en-US" dirty="0"/>
          </a:p>
          <a:p>
            <a:r>
              <a:rPr lang="en-US" dirty="0"/>
              <a:t>Google doc </a:t>
            </a:r>
            <a:r>
              <a:rPr lang="en-US" dirty="0">
                <a:hlinkClick r:id="rId2"/>
              </a:rPr>
              <a:t>http://</a:t>
            </a:r>
            <a:r>
              <a:rPr lang="en-US" dirty="0" smtClean="0">
                <a:hlinkClick r:id="rId2"/>
              </a:rPr>
              <a:t>bit.ly/1KsiA7o</a:t>
            </a:r>
            <a:endParaRPr lang="en-US" dirty="0" smtClean="0"/>
          </a:p>
          <a:p>
            <a:endParaRPr lang="en-US" dirty="0"/>
          </a:p>
          <a:p>
            <a:r>
              <a:rPr lang="en-US" dirty="0" smtClean="0"/>
              <a:t>The presentation is at www.nancypenchev.com </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2294382"/>
            <a:ext cx="14478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9392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lvl="0" rtl="0">
              <a:spcBef>
                <a:spcPts val="0"/>
              </a:spcBef>
              <a:buNone/>
            </a:pPr>
            <a:r>
              <a:rPr lang="en">
                <a:solidFill>
                  <a:srgbClr val="EA9999"/>
                </a:solidFill>
              </a:rPr>
              <a:t>Around the World</a:t>
            </a:r>
          </a:p>
        </p:txBody>
      </p:sp>
      <p:sp>
        <p:nvSpPr>
          <p:cNvPr id="114" name="Shape 114"/>
          <p:cNvSpPr txBox="1">
            <a:spLocks noGrp="1"/>
          </p:cNvSpPr>
          <p:nvPr>
            <p:ph type="body" idx="1"/>
          </p:nvPr>
        </p:nvSpPr>
        <p:spPr>
          <a:xfrm>
            <a:off x="457200" y="1063375"/>
            <a:ext cx="8229600" cy="3266999"/>
          </a:xfrm>
          <a:prstGeom prst="rect">
            <a:avLst/>
          </a:prstGeom>
        </p:spPr>
        <p:txBody>
          <a:bodyPr lIns="91425" tIns="91425" rIns="91425" bIns="91425" anchor="t" anchorCtr="0">
            <a:noAutofit/>
          </a:bodyPr>
          <a:lstStyle/>
          <a:p>
            <a:pPr lvl="0" rtl="0">
              <a:spcBef>
                <a:spcPts val="0"/>
              </a:spcBef>
              <a:buNone/>
            </a:pPr>
            <a:r>
              <a:rPr lang="en"/>
              <a:t>Children were surveyed about country of origin. Then activities were built based on top countries. </a:t>
            </a:r>
          </a:p>
          <a:p>
            <a:pPr lvl="0" rtl="0">
              <a:spcBef>
                <a:spcPts val="0"/>
              </a:spcBef>
              <a:buNone/>
            </a:pPr>
            <a:endParaRPr/>
          </a:p>
          <a:p>
            <a:pPr lvl="0" rtl="0">
              <a:spcBef>
                <a:spcPts val="0"/>
              </a:spcBef>
              <a:buNone/>
            </a:pPr>
            <a:r>
              <a:rPr lang="en"/>
              <a:t>Teachers selected the countries they wanted, many of them were from those same countries.</a:t>
            </a:r>
          </a:p>
        </p:txBody>
      </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lvl="0" rtl="0">
              <a:spcBef>
                <a:spcPts val="0"/>
              </a:spcBef>
              <a:buNone/>
            </a:pPr>
            <a:r>
              <a:rPr lang="en"/>
              <a:t>Activities</a:t>
            </a:r>
          </a:p>
        </p:txBody>
      </p:sp>
      <p:sp>
        <p:nvSpPr>
          <p:cNvPr id="120" name="Shape 120"/>
          <p:cNvSpPr txBox="1">
            <a:spLocks noGrp="1"/>
          </p:cNvSpPr>
          <p:nvPr>
            <p:ph type="body" idx="1"/>
          </p:nvPr>
        </p:nvSpPr>
        <p:spPr>
          <a:xfrm>
            <a:off x="457200" y="1010150"/>
            <a:ext cx="8229600" cy="3266999"/>
          </a:xfrm>
          <a:prstGeom prst="rect">
            <a:avLst/>
          </a:prstGeom>
        </p:spPr>
        <p:txBody>
          <a:bodyPr lIns="91425" tIns="91425" rIns="91425" bIns="91425" anchor="t" anchorCtr="0">
            <a:noAutofit/>
          </a:bodyPr>
          <a:lstStyle/>
          <a:p>
            <a:pPr lvl="0" rtl="0">
              <a:lnSpc>
                <a:spcPct val="115000"/>
              </a:lnSpc>
              <a:spcBef>
                <a:spcPts val="0"/>
              </a:spcBef>
              <a:buNone/>
            </a:pPr>
            <a:r>
              <a:rPr lang="en" sz="1800">
                <a:solidFill>
                  <a:srgbClr val="F1C232"/>
                </a:solidFill>
              </a:rPr>
              <a:t>South Africa</a:t>
            </a:r>
          </a:p>
          <a:p>
            <a:pPr lvl="0" rtl="0">
              <a:lnSpc>
                <a:spcPct val="115000"/>
              </a:lnSpc>
              <a:spcBef>
                <a:spcPts val="0"/>
              </a:spcBef>
              <a:buNone/>
            </a:pPr>
            <a:r>
              <a:rPr lang="en" sz="1800" u="sng">
                <a:solidFill>
                  <a:srgbClr val="F1C232"/>
                </a:solidFill>
              </a:rPr>
              <a:t>Marriage of the Rain Goddess</a:t>
            </a:r>
            <a:r>
              <a:rPr lang="en" sz="1800">
                <a:solidFill>
                  <a:srgbClr val="F1C232"/>
                </a:solidFill>
              </a:rPr>
              <a:t> is about a rain goddess named Mbabo Mwana Waresa who live in the clouds and was lonely. She wants someone that is worthy of her love. From the sky, Mbabo looks down and sees a happy cattle herder, Thandiwe. She sends him love letters with her colorful beads. For our activity, we will have our students make a beaded bracelet and draw a colorful picture.</a:t>
            </a:r>
          </a:p>
          <a:p>
            <a:pPr lvl="0" rtl="0">
              <a:lnSpc>
                <a:spcPct val="115000"/>
              </a:lnSpc>
              <a:spcBef>
                <a:spcPts val="0"/>
              </a:spcBef>
              <a:buNone/>
            </a:pPr>
            <a:endParaRPr sz="1800">
              <a:solidFill>
                <a:srgbClr val="F1C232"/>
              </a:solidFill>
            </a:endParaRPr>
          </a:p>
          <a:p>
            <a:pPr lvl="0" rtl="0">
              <a:lnSpc>
                <a:spcPct val="115000"/>
              </a:lnSpc>
              <a:spcBef>
                <a:spcPts val="0"/>
              </a:spcBef>
              <a:buNone/>
            </a:pPr>
            <a:r>
              <a:rPr lang="en" sz="1800">
                <a:solidFill>
                  <a:srgbClr val="2BC4F3"/>
                </a:solidFill>
              </a:rPr>
              <a:t>Russia</a:t>
            </a:r>
          </a:p>
          <a:p>
            <a:pPr lvl="0" rtl="0">
              <a:spcBef>
                <a:spcPts val="0"/>
              </a:spcBef>
              <a:buNone/>
            </a:pPr>
            <a:r>
              <a:rPr lang="en" sz="1800">
                <a:solidFill>
                  <a:srgbClr val="2BC4F3"/>
                </a:solidFill>
              </a:rPr>
              <a:t>Story about The Magic Gold Fish.  Students will be rotating between stations learning about the Russian culture, currency,clothing, food.</a:t>
            </a:r>
          </a:p>
          <a:p>
            <a:pPr lvl="0" rtl="0">
              <a:lnSpc>
                <a:spcPct val="115000"/>
              </a:lnSpc>
              <a:spcBef>
                <a:spcPts val="0"/>
              </a:spcBef>
              <a:buNone/>
            </a:pPr>
            <a:endParaRPr sz="1800">
              <a:solidFill>
                <a:srgbClr val="F1C232"/>
              </a:solidFill>
            </a:endParaRPr>
          </a:p>
          <a:p>
            <a:pPr lvl="0" rtl="0">
              <a:lnSpc>
                <a:spcPct val="115000"/>
              </a:lnSpc>
              <a:spcBef>
                <a:spcPts val="0"/>
              </a:spcBef>
              <a:buNone/>
            </a:pPr>
            <a:endParaRPr sz="1800">
              <a:solidFill>
                <a:srgbClr val="F1C232"/>
              </a:solidFill>
            </a:endParaRPr>
          </a:p>
        </p:txBody>
      </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body" idx="1"/>
          </p:nvPr>
        </p:nvSpPr>
        <p:spPr>
          <a:xfrm>
            <a:off x="213750" y="90250"/>
            <a:ext cx="8461199" cy="4668900"/>
          </a:xfrm>
          <a:prstGeom prst="rect">
            <a:avLst/>
          </a:prstGeom>
        </p:spPr>
        <p:txBody>
          <a:bodyPr lIns="91425" tIns="91425" rIns="91425" bIns="91425" anchor="t" anchorCtr="0">
            <a:noAutofit/>
          </a:bodyPr>
          <a:lstStyle/>
          <a:p>
            <a:pPr lvl="0" rtl="0">
              <a:lnSpc>
                <a:spcPct val="115000"/>
              </a:lnSpc>
              <a:spcBef>
                <a:spcPts val="0"/>
              </a:spcBef>
              <a:buNone/>
            </a:pPr>
            <a:r>
              <a:rPr lang="en" sz="1800">
                <a:solidFill>
                  <a:srgbClr val="EFEFEF"/>
                </a:solidFill>
              </a:rPr>
              <a:t>Venezuela</a:t>
            </a:r>
          </a:p>
          <a:p>
            <a:pPr lvl="0" rtl="0">
              <a:lnSpc>
                <a:spcPct val="115000"/>
              </a:lnSpc>
              <a:spcBef>
                <a:spcPts val="0"/>
              </a:spcBef>
              <a:buNone/>
            </a:pPr>
            <a:r>
              <a:rPr lang="en" sz="1800">
                <a:solidFill>
                  <a:srgbClr val="EFEFEF"/>
                </a:solidFill>
              </a:rPr>
              <a:t>I will be reading in Spanish and English the legend </a:t>
            </a:r>
            <a:r>
              <a:rPr lang="en" sz="1800" u="sng">
                <a:solidFill>
                  <a:srgbClr val="EFEFEF"/>
                </a:solidFill>
              </a:rPr>
              <a:t>Wings and Dreams: the Legend of Angel Falls.  </a:t>
            </a:r>
            <a:r>
              <a:rPr lang="en" sz="1800">
                <a:solidFill>
                  <a:srgbClr val="EFEFEF"/>
                </a:solidFill>
              </a:rPr>
              <a:t>We will play Venezuelan music. In smaller groups, we  will show them crafts and items typical of the indigenous people of Venezuela, play a bingo game, read other books in Spanish.</a:t>
            </a:r>
          </a:p>
          <a:p>
            <a:pPr lvl="0" rtl="0">
              <a:lnSpc>
                <a:spcPct val="115000"/>
              </a:lnSpc>
              <a:spcBef>
                <a:spcPts val="0"/>
              </a:spcBef>
              <a:buNone/>
            </a:pPr>
            <a:endParaRPr sz="1800">
              <a:solidFill>
                <a:srgbClr val="FFFF00"/>
              </a:solidFill>
            </a:endParaRPr>
          </a:p>
          <a:p>
            <a:pPr lvl="0" rtl="0">
              <a:lnSpc>
                <a:spcPct val="115000"/>
              </a:lnSpc>
              <a:spcBef>
                <a:spcPts val="0"/>
              </a:spcBef>
              <a:buNone/>
            </a:pPr>
            <a:r>
              <a:rPr lang="en" sz="1800">
                <a:solidFill>
                  <a:srgbClr val="FFFF00"/>
                </a:solidFill>
              </a:rPr>
              <a:t>Canada ABCs- A book about the people and places of Canada</a:t>
            </a:r>
          </a:p>
          <a:p>
            <a:pPr lvl="0" rtl="0">
              <a:lnSpc>
                <a:spcPct val="115000"/>
              </a:lnSpc>
              <a:spcBef>
                <a:spcPts val="0"/>
              </a:spcBef>
              <a:buNone/>
            </a:pPr>
            <a:r>
              <a:rPr lang="en" sz="1800">
                <a:solidFill>
                  <a:srgbClr val="FFFF00"/>
                </a:solidFill>
              </a:rPr>
              <a:t>The students will complete a package about Canada that they may take home (color the flag, Canadian vocabulary, Canadian word search..etc)</a:t>
            </a:r>
          </a:p>
          <a:p>
            <a:pPr lvl="0" rtl="0">
              <a:lnSpc>
                <a:spcPct val="115000"/>
              </a:lnSpc>
              <a:spcBef>
                <a:spcPts val="0"/>
              </a:spcBef>
              <a:buNone/>
            </a:pPr>
            <a:endParaRPr sz="1800">
              <a:solidFill>
                <a:srgbClr val="FFFF00"/>
              </a:solidFill>
            </a:endParaRPr>
          </a:p>
          <a:p>
            <a:pPr lvl="0" rtl="0">
              <a:lnSpc>
                <a:spcPct val="115000"/>
              </a:lnSpc>
              <a:spcBef>
                <a:spcPts val="0"/>
              </a:spcBef>
              <a:buNone/>
            </a:pPr>
            <a:r>
              <a:rPr lang="en" sz="1800">
                <a:solidFill>
                  <a:schemeClr val="accent6"/>
                </a:solidFill>
              </a:rPr>
              <a:t>Colombia </a:t>
            </a:r>
          </a:p>
          <a:p>
            <a:pPr lvl="0" rtl="0">
              <a:lnSpc>
                <a:spcPct val="115000"/>
              </a:lnSpc>
              <a:spcBef>
                <a:spcPts val="0"/>
              </a:spcBef>
              <a:buNone/>
            </a:pPr>
            <a:r>
              <a:rPr lang="en" sz="1800">
                <a:solidFill>
                  <a:schemeClr val="accent6"/>
                </a:solidFill>
              </a:rPr>
              <a:t>Tell The Legend of the Colombia Mermaid. It dates back to 1917 and tells the story of a young girl who defies her parents and went swimming in the river on Good Friday. We will also do a scavenger hunt and create a book on Colombia.</a:t>
            </a:r>
          </a:p>
        </p:txBody>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Shape 130"/>
          <p:cNvPicPr preferRelativeResize="0"/>
          <p:nvPr/>
        </p:nvPicPr>
        <p:blipFill>
          <a:blip r:embed="rId3">
            <a:alphaModFix/>
          </a:blip>
          <a:stretch>
            <a:fillRect/>
          </a:stretch>
        </p:blipFill>
        <p:spPr>
          <a:xfrm>
            <a:off x="1104400" y="492923"/>
            <a:ext cx="6517573" cy="426087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lvl="0" rtl="0">
              <a:spcBef>
                <a:spcPts val="0"/>
              </a:spcBef>
              <a:buNone/>
            </a:pPr>
            <a:r>
              <a:rPr lang="en"/>
              <a:t>Constitution Day</a:t>
            </a:r>
          </a:p>
        </p:txBody>
      </p:sp>
      <p:sp>
        <p:nvSpPr>
          <p:cNvPr id="136" name="Shape 136"/>
          <p:cNvSpPr txBox="1">
            <a:spLocks noGrp="1"/>
          </p:cNvSpPr>
          <p:nvPr>
            <p:ph type="body" idx="1"/>
          </p:nvPr>
        </p:nvSpPr>
        <p:spPr>
          <a:xfrm>
            <a:off x="457200" y="1200150"/>
            <a:ext cx="8229600" cy="3266999"/>
          </a:xfrm>
          <a:prstGeom prst="rect">
            <a:avLst/>
          </a:prstGeom>
        </p:spPr>
        <p:txBody>
          <a:bodyPr lIns="91425" tIns="91425" rIns="91425" bIns="91425" anchor="t" anchorCtr="0">
            <a:noAutofit/>
          </a:bodyPr>
          <a:lstStyle/>
          <a:p>
            <a:pPr lvl="0" rtl="0">
              <a:spcBef>
                <a:spcPts val="0"/>
              </a:spcBef>
              <a:buNone/>
            </a:pPr>
            <a:r>
              <a:rPr lang="en"/>
              <a:t>*Each child traced their hand in a certain color and wrote how they planned to be a good citizen. We put them all together to create the American flag.</a:t>
            </a:r>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lvl="0" rtl="0">
              <a:spcBef>
                <a:spcPts val="0"/>
              </a:spcBef>
              <a:buNone/>
            </a:pPr>
            <a:r>
              <a:rPr lang="en"/>
              <a:t>Constitution Day</a:t>
            </a:r>
          </a:p>
        </p:txBody>
      </p:sp>
      <p:sp>
        <p:nvSpPr>
          <p:cNvPr id="142" name="Shape 142"/>
          <p:cNvSpPr txBox="1">
            <a:spLocks noGrp="1"/>
          </p:cNvSpPr>
          <p:nvPr>
            <p:ph type="body" idx="1"/>
          </p:nvPr>
        </p:nvSpPr>
        <p:spPr>
          <a:xfrm>
            <a:off x="457200" y="1200150"/>
            <a:ext cx="8229600" cy="3266999"/>
          </a:xfrm>
          <a:prstGeom prst="rect">
            <a:avLst/>
          </a:prstGeom>
        </p:spPr>
        <p:txBody>
          <a:bodyPr lIns="91425" tIns="91425" rIns="91425" bIns="91425" anchor="t" anchorCtr="0">
            <a:noAutofit/>
          </a:bodyPr>
          <a:lstStyle/>
          <a:p>
            <a:pPr marL="457200" lvl="0" indent="-342900" rtl="0">
              <a:lnSpc>
                <a:spcPct val="115000"/>
              </a:lnSpc>
              <a:spcBef>
                <a:spcPts val="0"/>
              </a:spcBef>
              <a:buClr>
                <a:srgbClr val="FFFF00"/>
              </a:buClr>
              <a:buSzPct val="100000"/>
              <a:buChar char="●"/>
            </a:pPr>
            <a:r>
              <a:rPr lang="en" sz="1800">
                <a:solidFill>
                  <a:srgbClr val="FFFF00"/>
                </a:solidFill>
              </a:rPr>
              <a:t>Responsibility quilt- each person gets a square and designs a good citizen, put together for a class quilt </a:t>
            </a:r>
          </a:p>
          <a:p>
            <a:pPr marL="457200" lvl="0" indent="-342900" rtl="0">
              <a:lnSpc>
                <a:spcPct val="115000"/>
              </a:lnSpc>
              <a:spcBef>
                <a:spcPts val="0"/>
              </a:spcBef>
              <a:buClr>
                <a:srgbClr val="FFFF00"/>
              </a:buClr>
              <a:buSzPct val="100000"/>
              <a:buChar char="●"/>
            </a:pPr>
            <a:r>
              <a:rPr lang="en" sz="1800" b="1">
                <a:solidFill>
                  <a:srgbClr val="FFFF00"/>
                </a:solidFill>
              </a:rPr>
              <a:t>Read </a:t>
            </a:r>
            <a:r>
              <a:rPr lang="en" sz="1800" b="1" u="sng">
                <a:solidFill>
                  <a:srgbClr val="FFFF00"/>
                </a:solidFill>
              </a:rPr>
              <a:t>We, The Kids</a:t>
            </a:r>
          </a:p>
          <a:p>
            <a:pPr marL="457200" lvl="0" indent="-342900" rtl="0">
              <a:lnSpc>
                <a:spcPct val="115000"/>
              </a:lnSpc>
              <a:spcBef>
                <a:spcPts val="0"/>
              </a:spcBef>
              <a:buClr>
                <a:srgbClr val="FFFF00"/>
              </a:buClr>
              <a:buSzPct val="100000"/>
              <a:buChar char="●"/>
            </a:pPr>
            <a:r>
              <a:rPr lang="en" sz="1800" b="1">
                <a:solidFill>
                  <a:srgbClr val="FFFF00"/>
                </a:solidFill>
              </a:rPr>
              <a:t>Says/Is/Helps Chart what the Constitution says, what it is, how it helps</a:t>
            </a:r>
          </a:p>
          <a:p>
            <a:pPr marL="457200" lvl="0" indent="-342900" rtl="0">
              <a:lnSpc>
                <a:spcPct val="115000"/>
              </a:lnSpc>
              <a:spcBef>
                <a:spcPts val="0"/>
              </a:spcBef>
              <a:buClr>
                <a:srgbClr val="FFFF00"/>
              </a:buClr>
              <a:buSzPct val="100000"/>
              <a:buChar char="●"/>
            </a:pPr>
            <a:r>
              <a:rPr lang="en" sz="1800">
                <a:solidFill>
                  <a:srgbClr val="FFFF00"/>
                </a:solidFill>
              </a:rPr>
              <a:t>Create a word cloud with the words of the constitution preamble or can make a low tech paper version </a:t>
            </a:r>
            <a:r>
              <a:rPr lang="en" sz="1800" u="sng">
                <a:solidFill>
                  <a:srgbClr val="FFFF00"/>
                </a:solidFill>
                <a:hlinkClick r:id="rId3"/>
              </a:rPr>
              <a:t>http://www.abcya.com/word_clouds.htm</a:t>
            </a:r>
          </a:p>
          <a:p>
            <a:pPr marL="457200" lvl="0" indent="-342900" rtl="0">
              <a:lnSpc>
                <a:spcPct val="115000"/>
              </a:lnSpc>
              <a:spcBef>
                <a:spcPts val="0"/>
              </a:spcBef>
              <a:buClr>
                <a:srgbClr val="FFFF00"/>
              </a:buClr>
              <a:buSzPct val="100000"/>
              <a:buChar char="●"/>
            </a:pPr>
            <a:r>
              <a:rPr lang="en" sz="1800" b="1">
                <a:solidFill>
                  <a:srgbClr val="FFFF00"/>
                </a:solidFill>
              </a:rPr>
              <a:t>GREAT game </a:t>
            </a:r>
            <a:r>
              <a:rPr lang="en" sz="1800">
                <a:solidFill>
                  <a:srgbClr val="FFFF00"/>
                </a:solidFill>
              </a:rPr>
              <a:t>Madison’s Notes are missing - take on a character from history and share their thought on the creation of the Constitution </a:t>
            </a:r>
          </a:p>
          <a:p>
            <a:pPr lvl="0" rtl="0">
              <a:lnSpc>
                <a:spcPct val="115000"/>
              </a:lnSpc>
              <a:spcBef>
                <a:spcPts val="0"/>
              </a:spcBef>
              <a:buNone/>
            </a:pPr>
            <a:r>
              <a:rPr lang="en" sz="1100" b="1" u="sng">
                <a:solidFill>
                  <a:srgbClr val="FFFF00"/>
                </a:solidFill>
                <a:hlinkClick r:id="rId4"/>
              </a:rPr>
              <a:t>http://billofrightsinstitute.org/resources/student-resources/play-games/madisons-notes-are-missing/</a:t>
            </a:r>
          </a:p>
        </p:txBody>
      </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Shape 147"/>
          <p:cNvPicPr preferRelativeResize="0"/>
          <p:nvPr/>
        </p:nvPicPr>
        <p:blipFill>
          <a:blip r:embed="rId3">
            <a:alphaModFix/>
          </a:blip>
          <a:stretch>
            <a:fillRect/>
          </a:stretch>
        </p:blipFill>
        <p:spPr>
          <a:xfrm>
            <a:off x="2640849" y="275437"/>
            <a:ext cx="3724324" cy="459262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lvl="0" rtl="0">
              <a:spcBef>
                <a:spcPts val="0"/>
              </a:spcBef>
              <a:buNone/>
            </a:pPr>
            <a:r>
              <a:rPr lang="en"/>
              <a:t>Math Literacy Day #1</a:t>
            </a:r>
          </a:p>
        </p:txBody>
      </p:sp>
      <p:sp>
        <p:nvSpPr>
          <p:cNvPr id="153" name="Shape 153"/>
          <p:cNvSpPr txBox="1">
            <a:spLocks noGrp="1"/>
          </p:cNvSpPr>
          <p:nvPr>
            <p:ph type="body" idx="1"/>
          </p:nvPr>
        </p:nvSpPr>
        <p:spPr>
          <a:xfrm>
            <a:off x="457200" y="1200150"/>
            <a:ext cx="8229600" cy="3266999"/>
          </a:xfrm>
          <a:prstGeom prst="rect">
            <a:avLst/>
          </a:prstGeom>
        </p:spPr>
        <p:txBody>
          <a:bodyPr lIns="91425" tIns="91425" rIns="91425" bIns="91425" anchor="t" anchorCtr="0">
            <a:noAutofit/>
          </a:bodyPr>
          <a:lstStyle/>
          <a:p>
            <a:pPr lvl="0" algn="ctr" rtl="0">
              <a:spcBef>
                <a:spcPts val="0"/>
              </a:spcBef>
              <a:buNone/>
            </a:pPr>
            <a:r>
              <a:rPr lang="en"/>
              <a:t>Author Visit </a:t>
            </a:r>
          </a:p>
          <a:p>
            <a:pPr lvl="0" algn="ctr" rtl="0">
              <a:spcBef>
                <a:spcPts val="0"/>
              </a:spcBef>
              <a:buNone/>
            </a:pPr>
            <a:r>
              <a:rPr lang="en"/>
              <a:t>David Schwartz</a:t>
            </a:r>
          </a:p>
          <a:p>
            <a:pPr lvl="0" rtl="0">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795650" y="158475"/>
            <a:ext cx="6246600" cy="857400"/>
          </a:xfrm>
          <a:prstGeom prst="rect">
            <a:avLst/>
          </a:prstGeom>
        </p:spPr>
        <p:txBody>
          <a:bodyPr lIns="91425" tIns="91425" rIns="91425" bIns="91425" anchor="ctr" anchorCtr="0">
            <a:noAutofit/>
          </a:bodyPr>
          <a:lstStyle/>
          <a:p>
            <a:pPr lvl="0" rtl="0">
              <a:spcBef>
                <a:spcPts val="0"/>
              </a:spcBef>
              <a:buNone/>
            </a:pPr>
            <a:r>
              <a:rPr lang="en">
                <a:solidFill>
                  <a:srgbClr val="FFFF00"/>
                </a:solidFill>
              </a:rPr>
              <a:t>Math Literacy Day #2</a:t>
            </a:r>
          </a:p>
        </p:txBody>
      </p:sp>
      <p:sp>
        <p:nvSpPr>
          <p:cNvPr id="159" name="Shape 159"/>
          <p:cNvSpPr txBox="1">
            <a:spLocks noGrp="1"/>
          </p:cNvSpPr>
          <p:nvPr>
            <p:ph type="body" idx="1"/>
          </p:nvPr>
        </p:nvSpPr>
        <p:spPr>
          <a:xfrm>
            <a:off x="305850" y="885900"/>
            <a:ext cx="8532299" cy="3932699"/>
          </a:xfrm>
          <a:prstGeom prst="rect">
            <a:avLst/>
          </a:prstGeom>
        </p:spPr>
        <p:txBody>
          <a:bodyPr lIns="91425" tIns="91425" rIns="91425" bIns="91425" anchor="t" anchorCtr="0">
            <a:noAutofit/>
          </a:bodyPr>
          <a:lstStyle/>
          <a:p>
            <a:pPr lvl="0" rtl="0">
              <a:spcBef>
                <a:spcPts val="0"/>
              </a:spcBef>
              <a:buNone/>
            </a:pPr>
            <a:r>
              <a:rPr lang="en" sz="2400"/>
              <a:t>K/1: </a:t>
            </a:r>
            <a:r>
              <a:rPr lang="en" sz="2400" u="sng"/>
              <a:t>Ten Black Dots</a:t>
            </a:r>
            <a:r>
              <a:rPr lang="en" sz="2400"/>
              <a:t>, </a:t>
            </a:r>
            <a:r>
              <a:rPr lang="en" sz="2400" u="sng"/>
              <a:t>93 in My Family</a:t>
            </a:r>
          </a:p>
          <a:p>
            <a:pPr lvl="0" rtl="0">
              <a:spcBef>
                <a:spcPts val="0"/>
              </a:spcBef>
              <a:buNone/>
            </a:pPr>
            <a:endParaRPr sz="1200" u="sng"/>
          </a:p>
          <a:p>
            <a:pPr lvl="0" rtl="0">
              <a:spcBef>
                <a:spcPts val="0"/>
              </a:spcBef>
              <a:buNone/>
            </a:pPr>
            <a:r>
              <a:rPr lang="en" sz="2400"/>
              <a:t>2: </a:t>
            </a:r>
            <a:r>
              <a:rPr lang="en" sz="2400" u="sng"/>
              <a:t>How Big is a Foot</a:t>
            </a:r>
            <a:r>
              <a:rPr lang="en" sz="2400"/>
              <a:t>, </a:t>
            </a:r>
            <a:r>
              <a:rPr lang="en" sz="2400" u="sng"/>
              <a:t>Alexander Who Used to Be Rich Last Sunday</a:t>
            </a:r>
          </a:p>
          <a:p>
            <a:pPr lvl="0" rtl="0">
              <a:spcBef>
                <a:spcPts val="0"/>
              </a:spcBef>
              <a:buNone/>
            </a:pPr>
            <a:endParaRPr sz="1200" u="sng"/>
          </a:p>
          <a:p>
            <a:pPr lvl="0" rtl="0">
              <a:spcBef>
                <a:spcPts val="0"/>
              </a:spcBef>
              <a:buNone/>
            </a:pPr>
            <a:r>
              <a:rPr lang="en" sz="2400"/>
              <a:t>3 : </a:t>
            </a:r>
            <a:r>
              <a:rPr lang="en" sz="2400" u="sng"/>
              <a:t>Zero the Hero</a:t>
            </a:r>
            <a:r>
              <a:rPr lang="en" sz="2400"/>
              <a:t>, </a:t>
            </a:r>
            <a:r>
              <a:rPr lang="en" sz="2400" u="sng"/>
              <a:t>The Doorbell Rang</a:t>
            </a:r>
          </a:p>
          <a:p>
            <a:pPr lvl="0" rtl="0">
              <a:spcBef>
                <a:spcPts val="0"/>
              </a:spcBef>
              <a:buNone/>
            </a:pPr>
            <a:endParaRPr sz="1200" u="sng"/>
          </a:p>
          <a:p>
            <a:pPr lvl="0" rtl="0">
              <a:spcBef>
                <a:spcPts val="0"/>
              </a:spcBef>
              <a:buNone/>
            </a:pPr>
            <a:r>
              <a:rPr lang="en" sz="2400"/>
              <a:t>4: </a:t>
            </a:r>
            <a:r>
              <a:rPr lang="en" sz="2400" u="sng"/>
              <a:t>The Great Graph Contest</a:t>
            </a:r>
            <a:r>
              <a:rPr lang="en" sz="2400"/>
              <a:t>, </a:t>
            </a:r>
            <a:r>
              <a:rPr lang="en" sz="2400" u="sng"/>
              <a:t>What’s Your Angle Pythagoras</a:t>
            </a:r>
          </a:p>
          <a:p>
            <a:pPr lvl="0" rtl="0">
              <a:spcBef>
                <a:spcPts val="0"/>
              </a:spcBef>
              <a:buNone/>
            </a:pPr>
            <a:endParaRPr sz="1200"/>
          </a:p>
          <a:p>
            <a:pPr lvl="0" rtl="0">
              <a:spcBef>
                <a:spcPts val="0"/>
              </a:spcBef>
              <a:buNone/>
            </a:pPr>
            <a:r>
              <a:rPr lang="en" sz="2400"/>
              <a:t>5: </a:t>
            </a:r>
            <a:r>
              <a:rPr lang="en" sz="2400" u="sng"/>
              <a:t>Sir Cumference and All the King’s Ten</a:t>
            </a:r>
          </a:p>
        </p:txBody>
      </p:sp>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0" y="87203"/>
            <a:ext cx="8229600" cy="857400"/>
          </a:xfrm>
          <a:prstGeom prst="rect">
            <a:avLst/>
          </a:prstGeom>
        </p:spPr>
        <p:txBody>
          <a:bodyPr lIns="91425" tIns="91425" rIns="91425" bIns="91425" anchor="ctr" anchorCtr="0">
            <a:noAutofit/>
          </a:bodyPr>
          <a:lstStyle/>
          <a:p>
            <a:pPr lvl="0" rtl="0">
              <a:spcBef>
                <a:spcPts val="0"/>
              </a:spcBef>
              <a:buNone/>
            </a:pPr>
            <a:r>
              <a:rPr lang="en">
                <a:solidFill>
                  <a:srgbClr val="FFFF00"/>
                </a:solidFill>
              </a:rPr>
              <a:t>Activities		</a:t>
            </a:r>
          </a:p>
        </p:txBody>
      </p:sp>
      <p:sp>
        <p:nvSpPr>
          <p:cNvPr id="165" name="Shape 165"/>
          <p:cNvSpPr txBox="1">
            <a:spLocks noGrp="1"/>
          </p:cNvSpPr>
          <p:nvPr>
            <p:ph type="body" idx="1"/>
          </p:nvPr>
        </p:nvSpPr>
        <p:spPr>
          <a:xfrm>
            <a:off x="83125" y="885900"/>
            <a:ext cx="7125299" cy="3657600"/>
          </a:xfrm>
          <a:prstGeom prst="rect">
            <a:avLst/>
          </a:prstGeom>
        </p:spPr>
        <p:txBody>
          <a:bodyPr lIns="91425" tIns="91425" rIns="91425" bIns="91425" anchor="t" anchorCtr="0">
            <a:noAutofit/>
          </a:bodyPr>
          <a:lstStyle/>
          <a:p>
            <a:pPr lvl="0" rtl="0">
              <a:spcBef>
                <a:spcPts val="0"/>
              </a:spcBef>
              <a:buNone/>
            </a:pPr>
            <a:r>
              <a:rPr lang="en"/>
              <a:t>*Each grade had a snack activity (graphing M&amp;Ms, sorting cereal, etc.)</a:t>
            </a:r>
          </a:p>
          <a:p>
            <a:pPr lvl="0" rtl="0">
              <a:spcBef>
                <a:spcPts val="0"/>
              </a:spcBef>
              <a:buNone/>
            </a:pPr>
            <a:endParaRPr/>
          </a:p>
          <a:p>
            <a:pPr lvl="0" rtl="0">
              <a:spcBef>
                <a:spcPts val="0"/>
              </a:spcBef>
              <a:buNone/>
            </a:pPr>
            <a:r>
              <a:rPr lang="en"/>
              <a:t>*The idea was FUN math/reading!</a:t>
            </a:r>
          </a:p>
          <a:p>
            <a:pPr lvl="0" rtl="0">
              <a:spcBef>
                <a:spcPts val="0"/>
              </a:spcBef>
              <a:buNone/>
            </a:pPr>
            <a:endParaRPr/>
          </a:p>
          <a:p>
            <a:pPr lvl="0" rtl="0">
              <a:spcBef>
                <a:spcPts val="0"/>
              </a:spcBef>
              <a:buNone/>
            </a:pPr>
            <a:r>
              <a:rPr lang="en" u="sng">
                <a:solidFill>
                  <a:schemeClr val="hlink"/>
                </a:solidFill>
                <a:hlinkClick r:id="rId3"/>
              </a:rPr>
              <a:t>*TONS of Math Literacy ideas </a:t>
            </a:r>
          </a:p>
        </p:txBody>
      </p:sp>
      <p:pic>
        <p:nvPicPr>
          <p:cNvPr id="166" name="Shape 166"/>
          <p:cNvPicPr preferRelativeResize="0"/>
          <p:nvPr/>
        </p:nvPicPr>
        <p:blipFill>
          <a:blip r:embed="rId4">
            <a:alphaModFix/>
          </a:blip>
          <a:stretch>
            <a:fillRect/>
          </a:stretch>
        </p:blipFill>
        <p:spPr>
          <a:xfrm>
            <a:off x="7053925" y="348450"/>
            <a:ext cx="1909751" cy="3395123"/>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ctrTitle"/>
          </p:nvPr>
        </p:nvSpPr>
        <p:spPr>
          <a:xfrm>
            <a:off x="685800" y="197122"/>
            <a:ext cx="7772400" cy="1341899"/>
          </a:xfrm>
          <a:prstGeom prst="rect">
            <a:avLst/>
          </a:prstGeom>
        </p:spPr>
        <p:txBody>
          <a:bodyPr lIns="91425" tIns="91425" rIns="91425" bIns="91425" anchor="b" anchorCtr="0">
            <a:noAutofit/>
          </a:bodyPr>
          <a:lstStyle/>
          <a:p>
            <a:pPr>
              <a:spcBef>
                <a:spcPts val="0"/>
              </a:spcBef>
              <a:buNone/>
            </a:pPr>
            <a:r>
              <a:rPr lang="en"/>
              <a:t>Have Fun and Engage Students in Literacy</a:t>
            </a:r>
          </a:p>
        </p:txBody>
      </p:sp>
      <p:sp>
        <p:nvSpPr>
          <p:cNvPr id="66" name="Shape 66"/>
          <p:cNvSpPr txBox="1">
            <a:spLocks noGrp="1"/>
          </p:cNvSpPr>
          <p:nvPr>
            <p:ph type="subTitle" idx="1"/>
          </p:nvPr>
        </p:nvSpPr>
        <p:spPr>
          <a:xfrm>
            <a:off x="685800" y="1660317"/>
            <a:ext cx="7772400" cy="838799"/>
          </a:xfrm>
          <a:prstGeom prst="rect">
            <a:avLst/>
          </a:prstGeom>
        </p:spPr>
        <p:txBody>
          <a:bodyPr lIns="91425" tIns="91425" rIns="91425" bIns="91425" anchor="t" anchorCtr="0">
            <a:noAutofit/>
          </a:bodyPr>
          <a:lstStyle/>
          <a:p>
            <a:pPr rtl="0">
              <a:spcBef>
                <a:spcPts val="0"/>
              </a:spcBef>
              <a:buNone/>
            </a:pPr>
            <a:r>
              <a:rPr lang="en"/>
              <a:t>FAME 2015</a:t>
            </a:r>
          </a:p>
          <a:p>
            <a:pPr rtl="0">
              <a:spcBef>
                <a:spcPts val="0"/>
              </a:spcBef>
              <a:buNone/>
            </a:pPr>
            <a:r>
              <a:rPr lang="en"/>
              <a:t>Nancy Penchev</a:t>
            </a:r>
          </a:p>
          <a:p>
            <a:pPr rtl="0">
              <a:spcBef>
                <a:spcPts val="0"/>
              </a:spcBef>
              <a:buNone/>
            </a:pPr>
            <a:r>
              <a:rPr lang="en" u="sng">
                <a:solidFill>
                  <a:schemeClr val="hlink"/>
                </a:solidFill>
                <a:hlinkClick r:id="rId3"/>
              </a:rPr>
              <a:t>www.nancypenchev.com</a:t>
            </a:r>
            <a:r>
              <a:rPr lang="en"/>
              <a:t> </a:t>
            </a:r>
          </a:p>
          <a:p>
            <a:pPr>
              <a:spcBef>
                <a:spcPts val="0"/>
              </a:spcBef>
              <a:buNone/>
            </a:pPr>
            <a:r>
              <a:rPr lang="en" sz="1400"/>
              <a:t>*presentation is located here</a:t>
            </a:r>
          </a:p>
        </p:txBody>
      </p: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Shape 171"/>
          <p:cNvPicPr preferRelativeResize="0"/>
          <p:nvPr/>
        </p:nvPicPr>
        <p:blipFill>
          <a:blip r:embed="rId3">
            <a:alphaModFix/>
          </a:blip>
          <a:stretch>
            <a:fillRect/>
          </a:stretch>
        </p:blipFill>
        <p:spPr>
          <a:xfrm>
            <a:off x="1477750" y="1562825"/>
            <a:ext cx="1882524" cy="1882524"/>
          </a:xfrm>
          <a:prstGeom prst="rect">
            <a:avLst/>
          </a:prstGeom>
          <a:noFill/>
          <a:ln>
            <a:noFill/>
          </a:ln>
        </p:spPr>
      </p:pic>
      <p:pic>
        <p:nvPicPr>
          <p:cNvPr id="172" name="Shape 172"/>
          <p:cNvPicPr preferRelativeResize="0"/>
          <p:nvPr/>
        </p:nvPicPr>
        <p:blipFill>
          <a:blip r:embed="rId4">
            <a:alphaModFix/>
          </a:blip>
          <a:stretch>
            <a:fillRect/>
          </a:stretch>
        </p:blipFill>
        <p:spPr>
          <a:xfrm>
            <a:off x="5688901" y="921525"/>
            <a:ext cx="2011725" cy="30581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lvl="0" rtl="0">
              <a:spcBef>
                <a:spcPts val="0"/>
              </a:spcBef>
              <a:buNone/>
            </a:pPr>
            <a:r>
              <a:rPr lang="en">
                <a:solidFill>
                  <a:srgbClr val="00FFFF"/>
                </a:solidFill>
              </a:rPr>
              <a:t>Pirate Mystery Literacy</a:t>
            </a:r>
          </a:p>
        </p:txBody>
      </p:sp>
      <p:sp>
        <p:nvSpPr>
          <p:cNvPr id="178" name="Shape 178"/>
          <p:cNvSpPr txBox="1">
            <a:spLocks noGrp="1"/>
          </p:cNvSpPr>
          <p:nvPr>
            <p:ph type="body" idx="1"/>
          </p:nvPr>
        </p:nvSpPr>
        <p:spPr>
          <a:xfrm>
            <a:off x="457200" y="1200150"/>
            <a:ext cx="4340399" cy="3630300"/>
          </a:xfrm>
          <a:prstGeom prst="rect">
            <a:avLst/>
          </a:prstGeom>
        </p:spPr>
        <p:txBody>
          <a:bodyPr lIns="91425" tIns="91425" rIns="91425" bIns="91425" anchor="t" anchorCtr="0">
            <a:noAutofit/>
          </a:bodyPr>
          <a:lstStyle/>
          <a:p>
            <a:pPr lvl="0" rtl="0">
              <a:spcBef>
                <a:spcPts val="0"/>
              </a:spcBef>
              <a:buNone/>
            </a:pPr>
            <a:r>
              <a:rPr lang="en"/>
              <a:t>*Kids chose the theme and gave ideas for activities. </a:t>
            </a:r>
          </a:p>
          <a:p>
            <a:pPr lvl="0" rtl="0">
              <a:spcBef>
                <a:spcPts val="0"/>
              </a:spcBef>
              <a:buNone/>
            </a:pPr>
            <a:endParaRPr/>
          </a:p>
          <a:p>
            <a:pPr lvl="0" rtl="0">
              <a:spcBef>
                <a:spcPts val="0"/>
              </a:spcBef>
              <a:buNone/>
            </a:pPr>
            <a:r>
              <a:rPr lang="en"/>
              <a:t>*Pirates….Mysteries…CSI</a:t>
            </a:r>
          </a:p>
          <a:p>
            <a:pPr lvl="0" rtl="0">
              <a:spcBef>
                <a:spcPts val="0"/>
              </a:spcBef>
              <a:buNone/>
            </a:pPr>
            <a:endParaRPr/>
          </a:p>
          <a:p>
            <a:pPr lvl="0" rtl="0">
              <a:spcBef>
                <a:spcPts val="0"/>
              </a:spcBef>
              <a:buNone/>
            </a:pPr>
            <a:endParaRPr/>
          </a:p>
        </p:txBody>
      </p:sp>
      <p:pic>
        <p:nvPicPr>
          <p:cNvPr id="179" name="Shape 179"/>
          <p:cNvPicPr preferRelativeResize="0"/>
          <p:nvPr/>
        </p:nvPicPr>
        <p:blipFill>
          <a:blip r:embed="rId3">
            <a:alphaModFix/>
          </a:blip>
          <a:stretch>
            <a:fillRect/>
          </a:stretch>
        </p:blipFill>
        <p:spPr>
          <a:xfrm>
            <a:off x="5322750" y="974524"/>
            <a:ext cx="3821250" cy="2149450"/>
          </a:xfrm>
          <a:prstGeom prst="rect">
            <a:avLst/>
          </a:prstGeom>
          <a:noFill/>
          <a:ln>
            <a:noFill/>
          </a:ln>
        </p:spPr>
      </p:pic>
      <p:pic>
        <p:nvPicPr>
          <p:cNvPr id="180" name="Shape 180"/>
          <p:cNvPicPr preferRelativeResize="0"/>
          <p:nvPr/>
        </p:nvPicPr>
        <p:blipFill>
          <a:blip r:embed="rId4">
            <a:alphaModFix/>
          </a:blip>
          <a:stretch>
            <a:fillRect/>
          </a:stretch>
        </p:blipFill>
        <p:spPr>
          <a:xfrm>
            <a:off x="4970769" y="1966550"/>
            <a:ext cx="2062049" cy="274942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Shape 185"/>
          <p:cNvPicPr preferRelativeResize="0"/>
          <p:nvPr/>
        </p:nvPicPr>
        <p:blipFill>
          <a:blip r:embed="rId3">
            <a:alphaModFix/>
          </a:blip>
          <a:stretch>
            <a:fillRect/>
          </a:stretch>
        </p:blipFill>
        <p:spPr>
          <a:xfrm>
            <a:off x="249376" y="99450"/>
            <a:ext cx="4132623" cy="2324600"/>
          </a:xfrm>
          <a:prstGeom prst="rect">
            <a:avLst/>
          </a:prstGeom>
          <a:noFill/>
          <a:ln>
            <a:noFill/>
          </a:ln>
        </p:spPr>
      </p:pic>
      <p:pic>
        <p:nvPicPr>
          <p:cNvPr id="186" name="Shape 186"/>
          <p:cNvPicPr preferRelativeResize="0"/>
          <p:nvPr/>
        </p:nvPicPr>
        <p:blipFill>
          <a:blip r:embed="rId4">
            <a:alphaModFix/>
          </a:blip>
          <a:stretch>
            <a:fillRect/>
          </a:stretch>
        </p:blipFill>
        <p:spPr>
          <a:xfrm>
            <a:off x="5035124" y="279824"/>
            <a:ext cx="3619000" cy="2714250"/>
          </a:xfrm>
          <a:prstGeom prst="rect">
            <a:avLst/>
          </a:prstGeom>
          <a:noFill/>
          <a:ln>
            <a:noFill/>
          </a:ln>
        </p:spPr>
      </p:pic>
      <p:pic>
        <p:nvPicPr>
          <p:cNvPr id="187" name="Shape 187"/>
          <p:cNvPicPr preferRelativeResize="0"/>
          <p:nvPr/>
        </p:nvPicPr>
        <p:blipFill>
          <a:blip r:embed="rId5">
            <a:alphaModFix/>
          </a:blip>
          <a:stretch>
            <a:fillRect/>
          </a:stretch>
        </p:blipFill>
        <p:spPr>
          <a:xfrm>
            <a:off x="1230026" y="2477200"/>
            <a:ext cx="2522576" cy="2595051"/>
          </a:xfrm>
          <a:prstGeom prst="rect">
            <a:avLst/>
          </a:prstGeom>
          <a:noFill/>
          <a:ln>
            <a:noFill/>
          </a:ln>
        </p:spPr>
      </p:pic>
      <p:pic>
        <p:nvPicPr>
          <p:cNvPr id="188" name="Shape 188"/>
          <p:cNvPicPr preferRelativeResize="0"/>
          <p:nvPr/>
        </p:nvPicPr>
        <p:blipFill>
          <a:blip r:embed="rId6">
            <a:alphaModFix/>
          </a:blip>
          <a:stretch>
            <a:fillRect/>
          </a:stretch>
        </p:blipFill>
        <p:spPr>
          <a:xfrm>
            <a:off x="5294887" y="2612424"/>
            <a:ext cx="3099468" cy="2324601"/>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Shape 193"/>
          <p:cNvPicPr preferRelativeResize="0"/>
          <p:nvPr/>
        </p:nvPicPr>
        <p:blipFill>
          <a:blip r:embed="rId3">
            <a:alphaModFix/>
          </a:blip>
          <a:stretch>
            <a:fillRect/>
          </a:stretch>
        </p:blipFill>
        <p:spPr>
          <a:xfrm>
            <a:off x="1356527" y="0"/>
            <a:ext cx="6430945" cy="51435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lvl="0" rtl="0">
              <a:spcBef>
                <a:spcPts val="0"/>
              </a:spcBef>
              <a:buNone/>
            </a:pPr>
            <a:r>
              <a:rPr lang="en">
                <a:solidFill>
                  <a:srgbClr val="B4A7D6"/>
                </a:solidFill>
              </a:rPr>
              <a:t>Poetry Field Day 2013</a:t>
            </a:r>
          </a:p>
        </p:txBody>
      </p:sp>
      <p:sp>
        <p:nvSpPr>
          <p:cNvPr id="199" name="Shape 199"/>
          <p:cNvSpPr txBox="1">
            <a:spLocks noGrp="1"/>
          </p:cNvSpPr>
          <p:nvPr>
            <p:ph type="body" idx="1"/>
          </p:nvPr>
        </p:nvSpPr>
        <p:spPr>
          <a:xfrm>
            <a:off x="457200" y="992775"/>
            <a:ext cx="8229600" cy="3837599"/>
          </a:xfrm>
          <a:prstGeom prst="rect">
            <a:avLst/>
          </a:prstGeom>
        </p:spPr>
        <p:txBody>
          <a:bodyPr lIns="91425" tIns="91425" rIns="91425" bIns="91425" anchor="t" anchorCtr="0">
            <a:noAutofit/>
          </a:bodyPr>
          <a:lstStyle/>
          <a:p>
            <a:pPr lvl="0" rtl="0">
              <a:spcBef>
                <a:spcPts val="0"/>
              </a:spcBef>
              <a:buNone/>
            </a:pPr>
            <a:r>
              <a:rPr lang="en"/>
              <a:t>In honor of poetry month, we had poetry field day.</a:t>
            </a:r>
          </a:p>
          <a:p>
            <a:pPr lvl="0" rtl="0">
              <a:spcBef>
                <a:spcPts val="0"/>
              </a:spcBef>
              <a:buNone/>
            </a:pPr>
            <a:r>
              <a:rPr lang="en"/>
              <a:t>*Each child made a poetry notebook with sports poems</a:t>
            </a:r>
          </a:p>
          <a:p>
            <a:pPr lvl="0" rtl="0">
              <a:spcBef>
                <a:spcPts val="0"/>
              </a:spcBef>
              <a:buNone/>
            </a:pPr>
            <a:r>
              <a:rPr lang="en"/>
              <a:t>*Poems were “mysteriously appearing” around the school (including bathrooms)</a:t>
            </a:r>
          </a:p>
          <a:p>
            <a:pPr lvl="0" rtl="0">
              <a:spcBef>
                <a:spcPts val="0"/>
              </a:spcBef>
              <a:buNone/>
            </a:pPr>
            <a:r>
              <a:rPr lang="en"/>
              <a:t>*Video, tech, book, field day, slam, read, write</a:t>
            </a:r>
          </a:p>
        </p:txBody>
      </p:sp>
    </p:spTree>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lvl="0" rtl="0">
              <a:spcBef>
                <a:spcPts val="0"/>
              </a:spcBef>
              <a:buNone/>
            </a:pPr>
            <a:r>
              <a:rPr lang="en"/>
              <a:t>Poems</a:t>
            </a:r>
          </a:p>
        </p:txBody>
      </p:sp>
      <p:sp>
        <p:nvSpPr>
          <p:cNvPr id="205" name="Shape 205"/>
          <p:cNvSpPr txBox="1">
            <a:spLocks noGrp="1"/>
          </p:cNvSpPr>
          <p:nvPr>
            <p:ph type="body" idx="1"/>
          </p:nvPr>
        </p:nvSpPr>
        <p:spPr>
          <a:xfrm>
            <a:off x="457200" y="1194650"/>
            <a:ext cx="4281000" cy="3635699"/>
          </a:xfrm>
          <a:prstGeom prst="rect">
            <a:avLst/>
          </a:prstGeom>
        </p:spPr>
        <p:txBody>
          <a:bodyPr lIns="91425" tIns="91425" rIns="91425" bIns="91425" anchor="t" anchorCtr="0">
            <a:noAutofit/>
          </a:bodyPr>
          <a:lstStyle/>
          <a:p>
            <a:pPr lvl="0" rtl="0">
              <a:lnSpc>
                <a:spcPct val="115000"/>
              </a:lnSpc>
              <a:spcBef>
                <a:spcPts val="1500"/>
              </a:spcBef>
              <a:spcAft>
                <a:spcPts val="1500"/>
              </a:spcAft>
              <a:buNone/>
            </a:pPr>
            <a:r>
              <a:rPr lang="en" sz="2300" b="1">
                <a:solidFill>
                  <a:srgbClr val="FFFF00"/>
                </a:solidFill>
                <a:latin typeface="Verdana"/>
                <a:ea typeface="Verdana"/>
                <a:cs typeface="Verdana"/>
                <a:sym typeface="Verdana"/>
              </a:rPr>
              <a:t>Battle Over the Diamond</a:t>
            </a:r>
          </a:p>
          <a:p>
            <a:pPr lvl="0" rtl="0">
              <a:lnSpc>
                <a:spcPct val="115000"/>
              </a:lnSpc>
              <a:spcBef>
                <a:spcPts val="0"/>
              </a:spcBef>
              <a:buNone/>
            </a:pPr>
            <a:r>
              <a:rPr lang="en" sz="1000">
                <a:solidFill>
                  <a:srgbClr val="FFFF00"/>
                </a:solidFill>
                <a:latin typeface="Verdana"/>
                <a:ea typeface="Verdana"/>
                <a:cs typeface="Verdana"/>
                <a:sym typeface="Verdana"/>
              </a:rPr>
              <a:t>                                pitcher</a:t>
            </a:r>
            <a:br>
              <a:rPr lang="en" sz="1000">
                <a:solidFill>
                  <a:srgbClr val="FFFF00"/>
                </a:solidFill>
                <a:latin typeface="Verdana"/>
                <a:ea typeface="Verdana"/>
                <a:cs typeface="Verdana"/>
                <a:sym typeface="Verdana"/>
              </a:rPr>
            </a:br>
            <a:r>
              <a:rPr lang="en" sz="1000">
                <a:solidFill>
                  <a:srgbClr val="FFFF00"/>
                </a:solidFill>
                <a:latin typeface="Verdana"/>
                <a:ea typeface="Verdana"/>
                <a:cs typeface="Verdana"/>
                <a:sym typeface="Verdana"/>
              </a:rPr>
              <a:t/>
            </a:r>
            <a:br>
              <a:rPr lang="en" sz="1000">
                <a:solidFill>
                  <a:srgbClr val="FFFF00"/>
                </a:solidFill>
                <a:latin typeface="Verdana"/>
                <a:ea typeface="Verdana"/>
                <a:cs typeface="Verdana"/>
                <a:sym typeface="Verdana"/>
              </a:rPr>
            </a:br>
            <a:r>
              <a:rPr lang="en" sz="1000">
                <a:solidFill>
                  <a:srgbClr val="FFFF00"/>
                </a:solidFill>
                <a:latin typeface="Verdana"/>
                <a:ea typeface="Verdana"/>
                <a:cs typeface="Verdana"/>
                <a:sym typeface="Verdana"/>
              </a:rPr>
              <a:t>                          cool,          cocky</a:t>
            </a:r>
            <a:br>
              <a:rPr lang="en" sz="1000">
                <a:solidFill>
                  <a:srgbClr val="FFFF00"/>
                </a:solidFill>
                <a:latin typeface="Verdana"/>
                <a:ea typeface="Verdana"/>
                <a:cs typeface="Verdana"/>
                <a:sym typeface="Verdana"/>
              </a:rPr>
            </a:br>
            <a:r>
              <a:rPr lang="en" sz="1000">
                <a:solidFill>
                  <a:srgbClr val="FFFF00"/>
                </a:solidFill>
                <a:latin typeface="Verdana"/>
                <a:ea typeface="Verdana"/>
                <a:cs typeface="Verdana"/>
                <a:sym typeface="Verdana"/>
              </a:rPr>
              <a:t>               </a:t>
            </a:r>
            <a:br>
              <a:rPr lang="en" sz="1000">
                <a:solidFill>
                  <a:srgbClr val="FFFF00"/>
                </a:solidFill>
                <a:latin typeface="Verdana"/>
                <a:ea typeface="Verdana"/>
                <a:cs typeface="Verdana"/>
                <a:sym typeface="Verdana"/>
              </a:rPr>
            </a:br>
            <a:r>
              <a:rPr lang="en" sz="1000">
                <a:solidFill>
                  <a:srgbClr val="FFFF00"/>
                </a:solidFill>
                <a:latin typeface="Verdana"/>
                <a:ea typeface="Verdana"/>
                <a:cs typeface="Verdana"/>
                <a:sym typeface="Verdana"/>
              </a:rPr>
              <a:t>              examining, taunting,  throwing</a:t>
            </a:r>
            <a:br>
              <a:rPr lang="en" sz="1000">
                <a:solidFill>
                  <a:srgbClr val="FFFF00"/>
                </a:solidFill>
                <a:latin typeface="Verdana"/>
                <a:ea typeface="Verdana"/>
                <a:cs typeface="Verdana"/>
                <a:sym typeface="Verdana"/>
              </a:rPr>
            </a:br>
            <a:r>
              <a:rPr lang="en" sz="1000">
                <a:solidFill>
                  <a:srgbClr val="FFFF00"/>
                </a:solidFill>
                <a:latin typeface="Verdana"/>
                <a:ea typeface="Verdana"/>
                <a:cs typeface="Verdana"/>
                <a:sym typeface="Verdana"/>
              </a:rPr>
              <a:t/>
            </a:r>
            <a:br>
              <a:rPr lang="en" sz="1000">
                <a:solidFill>
                  <a:srgbClr val="FFFF00"/>
                </a:solidFill>
                <a:latin typeface="Verdana"/>
                <a:ea typeface="Verdana"/>
                <a:cs typeface="Verdana"/>
                <a:sym typeface="Verdana"/>
              </a:rPr>
            </a:br>
            <a:r>
              <a:rPr lang="en" sz="1000">
                <a:solidFill>
                  <a:srgbClr val="FFFF00"/>
                </a:solidFill>
                <a:latin typeface="Verdana"/>
                <a:ea typeface="Verdana"/>
                <a:cs typeface="Verdana"/>
                <a:sym typeface="Verdana"/>
              </a:rPr>
              <a:t>          batter1, batter2, pinchhitter, batter3</a:t>
            </a:r>
            <a:br>
              <a:rPr lang="en" sz="1000">
                <a:solidFill>
                  <a:srgbClr val="FFFF00"/>
                </a:solidFill>
                <a:latin typeface="Verdana"/>
                <a:ea typeface="Verdana"/>
                <a:cs typeface="Verdana"/>
                <a:sym typeface="Verdana"/>
              </a:rPr>
            </a:br>
            <a:r>
              <a:rPr lang="en" sz="1000">
                <a:solidFill>
                  <a:srgbClr val="FFFF00"/>
                </a:solidFill>
                <a:latin typeface="Verdana"/>
                <a:ea typeface="Verdana"/>
                <a:cs typeface="Verdana"/>
                <a:sym typeface="Verdana"/>
              </a:rPr>
              <a:t/>
            </a:r>
            <a:br>
              <a:rPr lang="en" sz="1000">
                <a:solidFill>
                  <a:srgbClr val="FFFF00"/>
                </a:solidFill>
                <a:latin typeface="Verdana"/>
                <a:ea typeface="Verdana"/>
                <a:cs typeface="Verdana"/>
                <a:sym typeface="Verdana"/>
              </a:rPr>
            </a:br>
            <a:r>
              <a:rPr lang="en" sz="1000">
                <a:solidFill>
                  <a:srgbClr val="FFFF00"/>
                </a:solidFill>
                <a:latin typeface="Verdana"/>
                <a:ea typeface="Verdana"/>
                <a:cs typeface="Verdana"/>
                <a:sym typeface="Verdana"/>
              </a:rPr>
              <a:t>              readying,     waiting,     swinging</a:t>
            </a:r>
            <a:br>
              <a:rPr lang="en" sz="1000">
                <a:solidFill>
                  <a:srgbClr val="FFFF00"/>
                </a:solidFill>
                <a:latin typeface="Verdana"/>
                <a:ea typeface="Verdana"/>
                <a:cs typeface="Verdana"/>
                <a:sym typeface="Verdana"/>
              </a:rPr>
            </a:br>
            <a:r>
              <a:rPr lang="en" sz="1000">
                <a:solidFill>
                  <a:srgbClr val="FFFF00"/>
                </a:solidFill>
                <a:latin typeface="Verdana"/>
                <a:ea typeface="Verdana"/>
                <a:cs typeface="Verdana"/>
                <a:sym typeface="Verdana"/>
              </a:rPr>
              <a:t/>
            </a:r>
            <a:br>
              <a:rPr lang="en" sz="1000">
                <a:solidFill>
                  <a:srgbClr val="FFFF00"/>
                </a:solidFill>
                <a:latin typeface="Verdana"/>
                <a:ea typeface="Verdana"/>
                <a:cs typeface="Verdana"/>
                <a:sym typeface="Verdana"/>
              </a:rPr>
            </a:br>
            <a:r>
              <a:rPr lang="en" sz="1000">
                <a:solidFill>
                  <a:srgbClr val="FFFF00"/>
                </a:solidFill>
                <a:latin typeface="Verdana"/>
                <a:ea typeface="Verdana"/>
                <a:cs typeface="Verdana"/>
                <a:sym typeface="Verdana"/>
              </a:rPr>
              <a:t>                        ready,         missed</a:t>
            </a:r>
            <a:br>
              <a:rPr lang="en" sz="1000">
                <a:solidFill>
                  <a:srgbClr val="FFFF00"/>
                </a:solidFill>
                <a:latin typeface="Verdana"/>
                <a:ea typeface="Verdana"/>
                <a:cs typeface="Verdana"/>
                <a:sym typeface="Verdana"/>
              </a:rPr>
            </a:br>
            <a:r>
              <a:rPr lang="en" sz="1000">
                <a:solidFill>
                  <a:srgbClr val="FFFF00"/>
                </a:solidFill>
                <a:latin typeface="Verdana"/>
                <a:ea typeface="Verdana"/>
                <a:cs typeface="Verdana"/>
                <a:sym typeface="Verdana"/>
              </a:rPr>
              <a:t/>
            </a:r>
            <a:br>
              <a:rPr lang="en" sz="1000">
                <a:solidFill>
                  <a:srgbClr val="FFFF00"/>
                </a:solidFill>
                <a:latin typeface="Verdana"/>
                <a:ea typeface="Verdana"/>
                <a:cs typeface="Verdana"/>
                <a:sym typeface="Verdana"/>
              </a:rPr>
            </a:br>
            <a:r>
              <a:rPr lang="en" sz="1000">
                <a:solidFill>
                  <a:srgbClr val="FFFF00"/>
                </a:solidFill>
                <a:latin typeface="Verdana"/>
                <a:ea typeface="Verdana"/>
                <a:cs typeface="Verdana"/>
                <a:sym typeface="Verdana"/>
              </a:rPr>
              <a:t>                                  catcher</a:t>
            </a:r>
          </a:p>
          <a:p>
            <a:pPr lvl="0" rtl="0">
              <a:spcBef>
                <a:spcPts val="0"/>
              </a:spcBef>
              <a:buNone/>
            </a:pPr>
            <a:endParaRPr/>
          </a:p>
        </p:txBody>
      </p:sp>
      <p:sp>
        <p:nvSpPr>
          <p:cNvPr id="206" name="Shape 206"/>
          <p:cNvSpPr txBox="1"/>
          <p:nvPr/>
        </p:nvSpPr>
        <p:spPr>
          <a:xfrm>
            <a:off x="5715000" y="427200"/>
            <a:ext cx="2971800" cy="4716300"/>
          </a:xfrm>
          <a:prstGeom prst="rect">
            <a:avLst/>
          </a:prstGeom>
          <a:noFill/>
          <a:ln>
            <a:noFill/>
          </a:ln>
        </p:spPr>
        <p:txBody>
          <a:bodyPr lIns="91425" tIns="91425" rIns="91425" bIns="91425" anchor="t" anchorCtr="0">
            <a:noAutofit/>
          </a:bodyPr>
          <a:lstStyle/>
          <a:p>
            <a:pPr lvl="0" algn="ctr" rtl="0">
              <a:lnSpc>
                <a:spcPct val="115000"/>
              </a:lnSpc>
              <a:spcBef>
                <a:spcPts val="0"/>
              </a:spcBef>
              <a:buNone/>
            </a:pPr>
            <a:r>
              <a:rPr lang="en" dirty="0">
                <a:solidFill>
                  <a:schemeClr val="accent2">
                    <a:lumMod val="20000"/>
                    <a:lumOff val="80000"/>
                  </a:schemeClr>
                </a:solidFill>
              </a:rPr>
              <a:t>BOUNCING BASKETBALL</a:t>
            </a:r>
          </a:p>
          <a:p>
            <a:pPr lvl="0" algn="ctr" rtl="0">
              <a:lnSpc>
                <a:spcPct val="115000"/>
              </a:lnSpc>
              <a:spcBef>
                <a:spcPts val="0"/>
              </a:spcBef>
              <a:buNone/>
            </a:pPr>
            <a:r>
              <a:rPr lang="en" dirty="0">
                <a:solidFill>
                  <a:schemeClr val="accent2">
                    <a:lumMod val="20000"/>
                    <a:lumOff val="80000"/>
                  </a:schemeClr>
                </a:solidFill>
              </a:rPr>
              <a:t>bounce, dribble, bounce</a:t>
            </a:r>
          </a:p>
          <a:p>
            <a:pPr lvl="0" algn="ctr" rtl="0">
              <a:lnSpc>
                <a:spcPct val="115000"/>
              </a:lnSpc>
              <a:spcBef>
                <a:spcPts val="0"/>
              </a:spcBef>
              <a:buNone/>
            </a:pPr>
            <a:r>
              <a:rPr lang="en" dirty="0">
                <a:solidFill>
                  <a:schemeClr val="accent2">
                    <a:lumMod val="20000"/>
                    <a:lumOff val="80000"/>
                  </a:schemeClr>
                </a:solidFill>
              </a:rPr>
              <a:t>stumble, thud, stop</a:t>
            </a:r>
          </a:p>
          <a:p>
            <a:pPr lvl="0" algn="ctr" rtl="0">
              <a:lnSpc>
                <a:spcPct val="115000"/>
              </a:lnSpc>
              <a:spcBef>
                <a:spcPts val="0"/>
              </a:spcBef>
              <a:buNone/>
            </a:pPr>
            <a:r>
              <a:rPr lang="en" dirty="0">
                <a:solidFill>
                  <a:schemeClr val="accent2">
                    <a:lumMod val="20000"/>
                    <a:lumOff val="80000"/>
                  </a:schemeClr>
                </a:solidFill>
              </a:rPr>
              <a:t>bounce, bounce, take aim</a:t>
            </a:r>
          </a:p>
          <a:p>
            <a:pPr lvl="0" algn="ctr" rtl="0">
              <a:lnSpc>
                <a:spcPct val="115000"/>
              </a:lnSpc>
              <a:spcBef>
                <a:spcPts val="0"/>
              </a:spcBef>
              <a:buNone/>
            </a:pPr>
            <a:r>
              <a:rPr lang="en" dirty="0">
                <a:solidFill>
                  <a:schemeClr val="accent2">
                    <a:lumMod val="20000"/>
                    <a:lumOff val="80000"/>
                  </a:schemeClr>
                </a:solidFill>
              </a:rPr>
              <a:t>into basket drop</a:t>
            </a:r>
          </a:p>
          <a:p>
            <a:pPr lvl="0" algn="ctr" rtl="0">
              <a:lnSpc>
                <a:spcPct val="115000"/>
              </a:lnSpc>
              <a:spcBef>
                <a:spcPts val="0"/>
              </a:spcBef>
              <a:buNone/>
            </a:pPr>
            <a:endParaRPr dirty="0">
              <a:solidFill>
                <a:schemeClr val="accent2">
                  <a:lumMod val="20000"/>
                  <a:lumOff val="80000"/>
                </a:schemeClr>
              </a:solidFill>
            </a:endParaRPr>
          </a:p>
          <a:p>
            <a:pPr lvl="0" algn="ctr" rtl="0">
              <a:lnSpc>
                <a:spcPct val="115000"/>
              </a:lnSpc>
              <a:spcBef>
                <a:spcPts val="0"/>
              </a:spcBef>
              <a:buNone/>
            </a:pPr>
            <a:r>
              <a:rPr lang="en" dirty="0">
                <a:solidFill>
                  <a:schemeClr val="accent2">
                    <a:lumMod val="20000"/>
                    <a:lumOff val="80000"/>
                  </a:schemeClr>
                </a:solidFill>
              </a:rPr>
              <a:t>rebound, dribble, bounce</a:t>
            </a:r>
          </a:p>
          <a:p>
            <a:pPr lvl="0" algn="ctr" rtl="0">
              <a:lnSpc>
                <a:spcPct val="115000"/>
              </a:lnSpc>
              <a:spcBef>
                <a:spcPts val="0"/>
              </a:spcBef>
              <a:buNone/>
            </a:pPr>
            <a:r>
              <a:rPr lang="en" dirty="0">
                <a:solidFill>
                  <a:schemeClr val="accent2">
                    <a:lumMod val="20000"/>
                    <a:lumOff val="80000"/>
                  </a:schemeClr>
                </a:solidFill>
              </a:rPr>
              <a:t>jump, reaching, stretch</a:t>
            </a:r>
          </a:p>
          <a:p>
            <a:pPr lvl="0" algn="ctr" rtl="0">
              <a:lnSpc>
                <a:spcPct val="115000"/>
              </a:lnSpc>
              <a:spcBef>
                <a:spcPts val="0"/>
              </a:spcBef>
              <a:buNone/>
            </a:pPr>
            <a:r>
              <a:rPr lang="en" dirty="0">
                <a:solidFill>
                  <a:schemeClr val="accent2">
                    <a:lumMod val="20000"/>
                    <a:lumOff val="80000"/>
                  </a:schemeClr>
                </a:solidFill>
              </a:rPr>
              <a:t>smack, hit back-board</a:t>
            </a:r>
          </a:p>
          <a:p>
            <a:pPr lvl="0" algn="ctr" rtl="0">
              <a:lnSpc>
                <a:spcPct val="115000"/>
              </a:lnSpc>
              <a:spcBef>
                <a:spcPts val="0"/>
              </a:spcBef>
              <a:buNone/>
            </a:pPr>
            <a:r>
              <a:rPr lang="en" dirty="0">
                <a:solidFill>
                  <a:schemeClr val="accent2">
                    <a:lumMod val="20000"/>
                    <a:lumOff val="80000"/>
                  </a:schemeClr>
                </a:solidFill>
              </a:rPr>
              <a:t>thump, weeping, retch</a:t>
            </a:r>
          </a:p>
          <a:p>
            <a:pPr lvl="0" algn="ctr" rtl="0">
              <a:lnSpc>
                <a:spcPct val="115000"/>
              </a:lnSpc>
              <a:spcBef>
                <a:spcPts val="0"/>
              </a:spcBef>
              <a:buNone/>
            </a:pPr>
            <a:endParaRPr dirty="0">
              <a:solidFill>
                <a:schemeClr val="accent2">
                  <a:lumMod val="20000"/>
                  <a:lumOff val="80000"/>
                </a:schemeClr>
              </a:solidFill>
            </a:endParaRPr>
          </a:p>
          <a:p>
            <a:pPr lvl="0" algn="ctr" rtl="0">
              <a:lnSpc>
                <a:spcPct val="115000"/>
              </a:lnSpc>
              <a:spcBef>
                <a:spcPts val="0"/>
              </a:spcBef>
              <a:buNone/>
            </a:pPr>
            <a:r>
              <a:rPr lang="en" dirty="0">
                <a:solidFill>
                  <a:schemeClr val="accent2">
                    <a:lumMod val="20000"/>
                    <a:lumOff val="80000"/>
                  </a:schemeClr>
                </a:solidFill>
              </a:rPr>
              <a:t>umpire whistles, calls ‘foul’</a:t>
            </a:r>
          </a:p>
          <a:p>
            <a:pPr lvl="0" algn="ctr" rtl="0">
              <a:lnSpc>
                <a:spcPct val="115000"/>
              </a:lnSpc>
              <a:spcBef>
                <a:spcPts val="0"/>
              </a:spcBef>
              <a:buNone/>
            </a:pPr>
            <a:r>
              <a:rPr lang="en" dirty="0">
                <a:solidFill>
                  <a:schemeClr val="accent2">
                    <a:lumMod val="20000"/>
                    <a:lumOff val="80000"/>
                  </a:schemeClr>
                </a:solidFill>
              </a:rPr>
              <a:t>coach mumbles, players grumble</a:t>
            </a:r>
          </a:p>
          <a:p>
            <a:pPr lvl="0" algn="ctr" rtl="0">
              <a:lnSpc>
                <a:spcPct val="115000"/>
              </a:lnSpc>
              <a:spcBef>
                <a:spcPts val="0"/>
              </a:spcBef>
              <a:buNone/>
            </a:pPr>
            <a:r>
              <a:rPr lang="en" dirty="0">
                <a:solidFill>
                  <a:schemeClr val="accent2">
                    <a:lumMod val="20000"/>
                    <a:lumOff val="80000"/>
                  </a:schemeClr>
                </a:solidFill>
              </a:rPr>
              <a:t>shrill blast, time-out’s past</a:t>
            </a:r>
          </a:p>
          <a:p>
            <a:pPr lvl="0" algn="ctr" rtl="0">
              <a:lnSpc>
                <a:spcPct val="115000"/>
              </a:lnSpc>
              <a:spcBef>
                <a:spcPts val="0"/>
              </a:spcBef>
              <a:buNone/>
            </a:pPr>
            <a:r>
              <a:rPr lang="en" dirty="0">
                <a:solidFill>
                  <a:schemeClr val="accent2">
                    <a:lumMod val="20000"/>
                    <a:lumOff val="80000"/>
                  </a:schemeClr>
                </a:solidFill>
              </a:rPr>
              <a:t>back to task, run, rumble</a:t>
            </a:r>
          </a:p>
        </p:txBody>
      </p:sp>
    </p:spTree>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lvl="0" rtl="0">
              <a:spcBef>
                <a:spcPts val="0"/>
              </a:spcBef>
              <a:buNone/>
            </a:pPr>
            <a:r>
              <a:rPr lang="en">
                <a:solidFill>
                  <a:schemeClr val="accent5"/>
                </a:solidFill>
              </a:rPr>
              <a:t>Sports/Ruach (spirit) 2015</a:t>
            </a:r>
          </a:p>
        </p:txBody>
      </p:sp>
      <p:sp>
        <p:nvSpPr>
          <p:cNvPr id="212" name="Shape 212"/>
          <p:cNvSpPr txBox="1">
            <a:spLocks noGrp="1"/>
          </p:cNvSpPr>
          <p:nvPr>
            <p:ph type="body" idx="1"/>
          </p:nvPr>
        </p:nvSpPr>
        <p:spPr>
          <a:xfrm>
            <a:off x="457200" y="1200150"/>
            <a:ext cx="8229600" cy="3266999"/>
          </a:xfrm>
          <a:prstGeom prst="rect">
            <a:avLst/>
          </a:prstGeom>
        </p:spPr>
        <p:txBody>
          <a:bodyPr lIns="91425" tIns="91425" rIns="91425" bIns="91425" anchor="t" anchorCtr="0">
            <a:noAutofit/>
          </a:bodyPr>
          <a:lstStyle/>
          <a:p>
            <a:pPr lvl="0" rtl="0">
              <a:spcBef>
                <a:spcPts val="0"/>
              </a:spcBef>
              <a:buNone/>
            </a:pPr>
            <a:r>
              <a:rPr lang="en"/>
              <a:t>Students asked for another sports day!</a:t>
            </a:r>
          </a:p>
          <a:p>
            <a:pPr lvl="0" rtl="0">
              <a:spcBef>
                <a:spcPts val="0"/>
              </a:spcBef>
              <a:buNone/>
            </a:pPr>
            <a:endParaRPr/>
          </a:p>
          <a:p>
            <a:pPr lvl="0" rtl="0">
              <a:spcBef>
                <a:spcPts val="0"/>
              </a:spcBef>
              <a:buNone/>
            </a:pPr>
            <a:r>
              <a:rPr lang="en"/>
              <a:t>Our theme is sports/Ruach and we are building the idea of teamwork, sportsmanship, perseverance, and more!</a:t>
            </a:r>
          </a:p>
        </p:txBody>
      </p:sp>
    </p:spTree>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457200" y="3"/>
            <a:ext cx="8229600" cy="857400"/>
          </a:xfrm>
          <a:prstGeom prst="rect">
            <a:avLst/>
          </a:prstGeom>
        </p:spPr>
        <p:txBody>
          <a:bodyPr lIns="91425" tIns="91425" rIns="91425" bIns="91425" anchor="ctr" anchorCtr="0">
            <a:noAutofit/>
          </a:bodyPr>
          <a:lstStyle/>
          <a:p>
            <a:pPr lvl="0" rtl="0">
              <a:spcBef>
                <a:spcPts val="0"/>
              </a:spcBef>
              <a:buNone/>
            </a:pPr>
            <a:r>
              <a:rPr lang="en"/>
              <a:t>Sample activities</a:t>
            </a:r>
          </a:p>
        </p:txBody>
      </p:sp>
      <p:sp>
        <p:nvSpPr>
          <p:cNvPr id="218" name="Shape 218"/>
          <p:cNvSpPr txBox="1">
            <a:spLocks noGrp="1"/>
          </p:cNvSpPr>
          <p:nvPr>
            <p:ph type="body" idx="1"/>
          </p:nvPr>
        </p:nvSpPr>
        <p:spPr>
          <a:xfrm>
            <a:off x="95000" y="612775"/>
            <a:ext cx="9048899" cy="4217700"/>
          </a:xfrm>
          <a:prstGeom prst="rect">
            <a:avLst/>
          </a:prstGeom>
        </p:spPr>
        <p:txBody>
          <a:bodyPr lIns="91425" tIns="91425" rIns="91425" bIns="91425" anchor="t" anchorCtr="0">
            <a:noAutofit/>
          </a:bodyPr>
          <a:lstStyle/>
          <a:p>
            <a:pPr lvl="0" rtl="0">
              <a:spcBef>
                <a:spcPts val="0"/>
              </a:spcBef>
              <a:buNone/>
            </a:pPr>
            <a:r>
              <a:rPr lang="en"/>
              <a:t>Weightlifting poems, lesson: try, try again, try different!</a:t>
            </a:r>
          </a:p>
          <a:p>
            <a:pPr lvl="0" rtl="0">
              <a:spcBef>
                <a:spcPts val="0"/>
              </a:spcBef>
              <a:buNone/>
            </a:pPr>
            <a:endParaRPr/>
          </a:p>
          <a:p>
            <a:pPr lvl="0" rtl="0">
              <a:spcBef>
                <a:spcPts val="0"/>
              </a:spcBef>
              <a:buNone/>
            </a:pPr>
            <a:r>
              <a:rPr lang="en"/>
              <a:t>Basketball Belles- everyone can play, rules change</a:t>
            </a:r>
          </a:p>
          <a:p>
            <a:pPr lvl="0" rtl="0">
              <a:spcBef>
                <a:spcPts val="0"/>
              </a:spcBef>
              <a:buNone/>
            </a:pPr>
            <a:endParaRPr/>
          </a:p>
          <a:p>
            <a:pPr lvl="0" rtl="0">
              <a:spcBef>
                <a:spcPts val="0"/>
              </a:spcBef>
              <a:buNone/>
            </a:pPr>
            <a:r>
              <a:rPr lang="en"/>
              <a:t>Pete the Cat- if you mess up, keep going, it’s all good!</a:t>
            </a:r>
          </a:p>
        </p:txBody>
      </p:sp>
    </p:spTree>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223" name="Shape 223"/>
          <p:cNvPicPr preferRelativeResize="0"/>
          <p:nvPr/>
        </p:nvPicPr>
        <p:blipFill>
          <a:blip r:embed="rId3">
            <a:alphaModFix/>
          </a:blip>
          <a:stretch>
            <a:fillRect/>
          </a:stretch>
        </p:blipFill>
        <p:spPr>
          <a:xfrm>
            <a:off x="2190750" y="785812"/>
            <a:ext cx="4762500" cy="357187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lvl="0" rtl="0">
              <a:spcBef>
                <a:spcPts val="0"/>
              </a:spcBef>
              <a:buNone/>
            </a:pPr>
            <a:r>
              <a:rPr lang="en"/>
              <a:t>Reading with the Stars</a:t>
            </a:r>
          </a:p>
        </p:txBody>
      </p:sp>
      <p:sp>
        <p:nvSpPr>
          <p:cNvPr id="229" name="Shape 229"/>
          <p:cNvSpPr txBox="1">
            <a:spLocks noGrp="1"/>
          </p:cNvSpPr>
          <p:nvPr>
            <p:ph type="body" idx="1"/>
          </p:nvPr>
        </p:nvSpPr>
        <p:spPr>
          <a:xfrm>
            <a:off x="457200" y="1200150"/>
            <a:ext cx="8229600" cy="3266999"/>
          </a:xfrm>
          <a:prstGeom prst="rect">
            <a:avLst/>
          </a:prstGeom>
        </p:spPr>
        <p:txBody>
          <a:bodyPr lIns="91425" tIns="91425" rIns="91425" bIns="91425" anchor="t" anchorCtr="0">
            <a:noAutofit/>
          </a:bodyPr>
          <a:lstStyle/>
          <a:p>
            <a:pPr lvl="0" rtl="0">
              <a:spcBef>
                <a:spcPts val="0"/>
              </a:spcBef>
              <a:buNone/>
            </a:pPr>
            <a:r>
              <a:rPr lang="en"/>
              <a:t>Teachers chose an author/</a:t>
            </a:r>
          </a:p>
          <a:p>
            <a:pPr lvl="0" rtl="0">
              <a:spcBef>
                <a:spcPts val="0"/>
              </a:spcBef>
              <a:buNone/>
            </a:pPr>
            <a:r>
              <a:rPr lang="en"/>
              <a:t>character to present. </a:t>
            </a:r>
          </a:p>
          <a:p>
            <a:pPr lvl="0" rtl="0">
              <a:spcBef>
                <a:spcPts val="0"/>
              </a:spcBef>
              <a:buNone/>
            </a:pPr>
            <a:endParaRPr/>
          </a:p>
          <a:p>
            <a:pPr lvl="0" rtl="0">
              <a:spcBef>
                <a:spcPts val="0"/>
              </a:spcBef>
              <a:buNone/>
            </a:pPr>
            <a:r>
              <a:rPr lang="en"/>
              <a:t>Students could also dress up!</a:t>
            </a:r>
          </a:p>
        </p:txBody>
      </p:sp>
      <p:pic>
        <p:nvPicPr>
          <p:cNvPr id="230" name="Shape 230"/>
          <p:cNvPicPr preferRelativeResize="0"/>
          <p:nvPr/>
        </p:nvPicPr>
        <p:blipFill>
          <a:blip r:embed="rId3">
            <a:alphaModFix/>
          </a:blip>
          <a:stretch>
            <a:fillRect/>
          </a:stretch>
        </p:blipFill>
        <p:spPr>
          <a:xfrm>
            <a:off x="6227989" y="0"/>
            <a:ext cx="2839471" cy="51434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lvl="0" rtl="0">
              <a:spcBef>
                <a:spcPts val="0"/>
              </a:spcBef>
              <a:buNone/>
            </a:pPr>
            <a:r>
              <a:rPr lang="en"/>
              <a:t>Ways to find me</a:t>
            </a:r>
          </a:p>
        </p:txBody>
      </p:sp>
      <p:sp>
        <p:nvSpPr>
          <p:cNvPr id="72" name="Shape 72"/>
          <p:cNvSpPr txBox="1">
            <a:spLocks noGrp="1"/>
          </p:cNvSpPr>
          <p:nvPr>
            <p:ph type="body" idx="1"/>
          </p:nvPr>
        </p:nvSpPr>
        <p:spPr>
          <a:xfrm>
            <a:off x="457200" y="1200150"/>
            <a:ext cx="8229600" cy="3266999"/>
          </a:xfrm>
          <a:prstGeom prst="rect">
            <a:avLst/>
          </a:prstGeom>
        </p:spPr>
        <p:txBody>
          <a:bodyPr lIns="91425" tIns="91425" rIns="91425" bIns="91425" anchor="t" anchorCtr="0">
            <a:noAutofit/>
          </a:bodyPr>
          <a:lstStyle/>
          <a:p>
            <a:pPr lvl="0" algn="ctr" rtl="0">
              <a:spcBef>
                <a:spcPts val="0"/>
              </a:spcBef>
              <a:buNone/>
            </a:pPr>
            <a:r>
              <a:rPr lang="en" sz="3000" u="sng">
                <a:solidFill>
                  <a:srgbClr val="00FF00"/>
                </a:solidFill>
                <a:hlinkClick r:id="rId3"/>
              </a:rPr>
              <a:t>www.nancypenchev.com</a:t>
            </a:r>
          </a:p>
          <a:p>
            <a:pPr lvl="0" algn="ctr" rtl="0">
              <a:spcBef>
                <a:spcPts val="0"/>
              </a:spcBef>
              <a:buNone/>
            </a:pPr>
            <a:endParaRPr sz="3000">
              <a:solidFill>
                <a:srgbClr val="00FF00"/>
              </a:solidFill>
            </a:endParaRPr>
          </a:p>
          <a:p>
            <a:pPr lvl="0" algn="ctr" rtl="0">
              <a:spcBef>
                <a:spcPts val="0"/>
              </a:spcBef>
              <a:buNone/>
            </a:pPr>
            <a:r>
              <a:rPr lang="en" sz="3000" u="sng">
                <a:solidFill>
                  <a:srgbClr val="00FF00"/>
                </a:solidFill>
                <a:hlinkClick r:id="rId4"/>
              </a:rPr>
              <a:t>www.nancypenchev.edublogs.org</a:t>
            </a:r>
          </a:p>
          <a:p>
            <a:pPr lvl="0" algn="ctr" rtl="0">
              <a:spcBef>
                <a:spcPts val="0"/>
              </a:spcBef>
              <a:buNone/>
            </a:pPr>
            <a:endParaRPr sz="3000">
              <a:solidFill>
                <a:srgbClr val="00FF00"/>
              </a:solidFill>
            </a:endParaRPr>
          </a:p>
          <a:p>
            <a:pPr lvl="0" algn="ctr" rtl="0">
              <a:spcBef>
                <a:spcPts val="0"/>
              </a:spcBef>
              <a:buNone/>
            </a:pPr>
            <a:r>
              <a:rPr lang="en" sz="3000" u="sng">
                <a:solidFill>
                  <a:srgbClr val="00FF00"/>
                </a:solidFill>
                <a:hlinkClick r:id="rId5"/>
              </a:rPr>
              <a:t>nancypenchev@gmail.com</a:t>
            </a:r>
          </a:p>
          <a:p>
            <a:pPr lvl="0" algn="ctr" rtl="0">
              <a:spcBef>
                <a:spcPts val="0"/>
              </a:spcBef>
              <a:buNone/>
            </a:pPr>
            <a:endParaRPr sz="3000">
              <a:solidFill>
                <a:srgbClr val="00FF00"/>
              </a:solidFill>
            </a:endParaRPr>
          </a:p>
          <a:p>
            <a:pPr lvl="0" algn="ctr" rtl="0">
              <a:spcBef>
                <a:spcPts val="0"/>
              </a:spcBef>
              <a:buNone/>
            </a:pPr>
            <a:r>
              <a:rPr lang="en" sz="3000">
                <a:solidFill>
                  <a:srgbClr val="00FF00"/>
                </a:solidFill>
              </a:rPr>
              <a:t>Twitter: @penchevable</a:t>
            </a:r>
          </a:p>
          <a:p>
            <a:pPr lvl="0" rtl="0">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body" idx="1"/>
          </p:nvPr>
        </p:nvSpPr>
        <p:spPr>
          <a:xfrm>
            <a:off x="457200" y="1200150"/>
            <a:ext cx="8229600" cy="3266999"/>
          </a:xfrm>
          <a:prstGeom prst="rect">
            <a:avLst/>
          </a:prstGeom>
        </p:spPr>
        <p:txBody>
          <a:bodyPr lIns="91425" tIns="91425" rIns="91425" bIns="91425" anchor="t" anchorCtr="0">
            <a:noAutofit/>
          </a:bodyPr>
          <a:lstStyle/>
          <a:p>
            <a:pPr lvl="0" rtl="0">
              <a:spcBef>
                <a:spcPts val="0"/>
              </a:spcBef>
              <a:buNone/>
            </a:pPr>
            <a:r>
              <a:rPr lang="en"/>
              <a:t>Stars included: Pinkalicious, Fancy Nancy, Viola Swamp, Ms. Frizzle, Amelia Bedelia, Elephant and Piggie, Pigeon, Naked Mole Rat, Johnny Appleseed, Cat in the Hat, and more!</a:t>
            </a:r>
          </a:p>
        </p:txBody>
      </p:sp>
    </p:spTree>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240" name="Shape 240"/>
          <p:cNvPicPr preferRelativeResize="0"/>
          <p:nvPr/>
        </p:nvPicPr>
        <p:blipFill>
          <a:blip r:embed="rId3">
            <a:alphaModFix/>
          </a:blip>
          <a:stretch>
            <a:fillRect/>
          </a:stretch>
        </p:blipFill>
        <p:spPr>
          <a:xfrm>
            <a:off x="6727450" y="2428074"/>
            <a:ext cx="2036551" cy="2715425"/>
          </a:xfrm>
          <a:prstGeom prst="rect">
            <a:avLst/>
          </a:prstGeom>
          <a:noFill/>
          <a:ln>
            <a:noFill/>
          </a:ln>
        </p:spPr>
      </p:pic>
      <p:pic>
        <p:nvPicPr>
          <p:cNvPr id="241" name="Shape 241"/>
          <p:cNvPicPr preferRelativeResize="0"/>
          <p:nvPr/>
        </p:nvPicPr>
        <p:blipFill>
          <a:blip r:embed="rId4">
            <a:alphaModFix/>
          </a:blip>
          <a:stretch>
            <a:fillRect/>
          </a:stretch>
        </p:blipFill>
        <p:spPr>
          <a:xfrm>
            <a:off x="2380669" y="137748"/>
            <a:ext cx="2258003" cy="3010694"/>
          </a:xfrm>
          <a:prstGeom prst="rect">
            <a:avLst/>
          </a:prstGeom>
          <a:noFill/>
          <a:ln>
            <a:noFill/>
          </a:ln>
        </p:spPr>
      </p:pic>
      <p:pic>
        <p:nvPicPr>
          <p:cNvPr id="242" name="Shape 242"/>
          <p:cNvPicPr preferRelativeResize="0"/>
          <p:nvPr/>
        </p:nvPicPr>
        <p:blipFill>
          <a:blip r:embed="rId5">
            <a:alphaModFix/>
          </a:blip>
          <a:stretch>
            <a:fillRect/>
          </a:stretch>
        </p:blipFill>
        <p:spPr>
          <a:xfrm>
            <a:off x="542519" y="2358448"/>
            <a:ext cx="2088771" cy="2785052"/>
          </a:xfrm>
          <a:prstGeom prst="rect">
            <a:avLst/>
          </a:prstGeom>
          <a:noFill/>
          <a:ln>
            <a:noFill/>
          </a:ln>
        </p:spPr>
      </p:pic>
      <p:pic>
        <p:nvPicPr>
          <p:cNvPr id="243" name="Shape 243"/>
          <p:cNvPicPr preferRelativeResize="0"/>
          <p:nvPr/>
        </p:nvPicPr>
        <p:blipFill>
          <a:blip r:embed="rId6">
            <a:alphaModFix/>
          </a:blip>
          <a:stretch>
            <a:fillRect/>
          </a:stretch>
        </p:blipFill>
        <p:spPr>
          <a:xfrm>
            <a:off x="2631294" y="2358446"/>
            <a:ext cx="2088771" cy="2785052"/>
          </a:xfrm>
          <a:prstGeom prst="rect">
            <a:avLst/>
          </a:prstGeom>
          <a:noFill/>
          <a:ln>
            <a:noFill/>
          </a:ln>
        </p:spPr>
      </p:pic>
      <p:pic>
        <p:nvPicPr>
          <p:cNvPr id="244" name="Shape 244"/>
          <p:cNvPicPr preferRelativeResize="0"/>
          <p:nvPr/>
        </p:nvPicPr>
        <p:blipFill>
          <a:blip r:embed="rId7">
            <a:alphaModFix/>
          </a:blip>
          <a:stretch>
            <a:fillRect/>
          </a:stretch>
        </p:blipFill>
        <p:spPr>
          <a:xfrm>
            <a:off x="4638668" y="137740"/>
            <a:ext cx="1823074" cy="2430777"/>
          </a:xfrm>
          <a:prstGeom prst="rect">
            <a:avLst/>
          </a:prstGeom>
          <a:noFill/>
          <a:ln>
            <a:noFill/>
          </a:ln>
        </p:spPr>
      </p:pic>
      <p:pic>
        <p:nvPicPr>
          <p:cNvPr id="245" name="Shape 245"/>
          <p:cNvPicPr preferRelativeResize="0"/>
          <p:nvPr/>
        </p:nvPicPr>
        <p:blipFill>
          <a:blip r:embed="rId8">
            <a:alphaModFix/>
          </a:blip>
          <a:stretch>
            <a:fillRect/>
          </a:stretch>
        </p:blipFill>
        <p:spPr>
          <a:xfrm>
            <a:off x="6461749" y="137748"/>
            <a:ext cx="1934098" cy="2578821"/>
          </a:xfrm>
          <a:prstGeom prst="rect">
            <a:avLst/>
          </a:prstGeom>
          <a:noFill/>
          <a:ln>
            <a:noFill/>
          </a:ln>
        </p:spPr>
      </p:pic>
      <p:pic>
        <p:nvPicPr>
          <p:cNvPr id="246" name="Shape 246"/>
          <p:cNvPicPr preferRelativeResize="0"/>
          <p:nvPr/>
        </p:nvPicPr>
        <p:blipFill>
          <a:blip r:embed="rId9">
            <a:alphaModFix/>
          </a:blip>
          <a:stretch>
            <a:fillRect/>
          </a:stretch>
        </p:blipFill>
        <p:spPr>
          <a:xfrm>
            <a:off x="4638669" y="2358446"/>
            <a:ext cx="2088771" cy="2785052"/>
          </a:xfrm>
          <a:prstGeom prst="rect">
            <a:avLst/>
          </a:prstGeom>
          <a:noFill/>
          <a:ln>
            <a:noFill/>
          </a:ln>
        </p:spPr>
      </p:pic>
      <p:pic>
        <p:nvPicPr>
          <p:cNvPr id="247" name="Shape 247"/>
          <p:cNvPicPr preferRelativeResize="0"/>
          <p:nvPr/>
        </p:nvPicPr>
        <p:blipFill>
          <a:blip r:embed="rId10">
            <a:alphaModFix/>
          </a:blip>
          <a:stretch>
            <a:fillRect/>
          </a:stretch>
        </p:blipFill>
        <p:spPr>
          <a:xfrm>
            <a:off x="173144" y="137746"/>
            <a:ext cx="2088771" cy="2785052"/>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a:spLocks noGrp="1"/>
          </p:cNvSpPr>
          <p:nvPr>
            <p:ph type="title"/>
          </p:nvPr>
        </p:nvSpPr>
        <p:spPr>
          <a:xfrm>
            <a:off x="813475" y="1571653"/>
            <a:ext cx="8229600" cy="857400"/>
          </a:xfrm>
          <a:prstGeom prst="rect">
            <a:avLst/>
          </a:prstGeom>
        </p:spPr>
        <p:txBody>
          <a:bodyPr lIns="91425" tIns="91425" rIns="91425" bIns="91425" anchor="ctr" anchorCtr="0">
            <a:noAutofit/>
          </a:bodyPr>
          <a:lstStyle/>
          <a:p>
            <a:pPr lvl="0" rtl="0">
              <a:spcBef>
                <a:spcPts val="0"/>
              </a:spcBef>
              <a:buNone/>
            </a:pPr>
            <a:r>
              <a:rPr lang="en"/>
              <a:t>Questions?</a:t>
            </a:r>
          </a:p>
        </p:txBody>
      </p:sp>
      <p:sp>
        <p:nvSpPr>
          <p:cNvPr id="253" name="Shape 253"/>
          <p:cNvSpPr txBox="1">
            <a:spLocks noGrp="1"/>
          </p:cNvSpPr>
          <p:nvPr>
            <p:ph type="body" idx="1"/>
          </p:nvPr>
        </p:nvSpPr>
        <p:spPr>
          <a:xfrm>
            <a:off x="457200" y="1200150"/>
            <a:ext cx="8229600" cy="3266999"/>
          </a:xfrm>
          <a:prstGeom prst="rect">
            <a:avLst/>
          </a:prstGeom>
        </p:spPr>
        <p:txBody>
          <a:bodyPr lIns="91425" tIns="91425" rIns="91425" bIns="91425" anchor="t" anchorCtr="0">
            <a:noAutofit/>
          </a:bodyPr>
          <a:lstStyle/>
          <a:p>
            <a:pPr rtl="0">
              <a:spcBef>
                <a:spcPts val="0"/>
              </a:spcBef>
              <a:buNone/>
            </a:pPr>
            <a:r>
              <a:rPr lang="en"/>
              <a:t> </a:t>
            </a:r>
          </a:p>
          <a:p>
            <a:pPr rtl="0">
              <a:spcBef>
                <a:spcPts val="0"/>
              </a:spcBef>
              <a:buNone/>
            </a:pPr>
            <a:endParaRPr/>
          </a:p>
          <a:p>
            <a:pPr rtl="0">
              <a:spcBef>
                <a:spcPts val="0"/>
              </a:spcBef>
              <a:buNone/>
            </a:pPr>
            <a:endParaRPr/>
          </a:p>
          <a:p>
            <a:pPr lvl="0" rtl="0">
              <a:spcBef>
                <a:spcPts val="0"/>
              </a:spcBef>
              <a:buNone/>
            </a:pPr>
            <a:r>
              <a:rPr lang="en"/>
              <a:t>Ideas?</a:t>
            </a: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lvl="0" rtl="0">
              <a:spcBef>
                <a:spcPts val="0"/>
              </a:spcBef>
              <a:buNone/>
            </a:pPr>
            <a:r>
              <a:rPr lang="en"/>
              <a:t>Who Am I?</a:t>
            </a:r>
          </a:p>
        </p:txBody>
      </p:sp>
      <p:sp>
        <p:nvSpPr>
          <p:cNvPr id="78" name="Shape 78"/>
          <p:cNvSpPr txBox="1">
            <a:spLocks noGrp="1"/>
          </p:cNvSpPr>
          <p:nvPr>
            <p:ph type="body" idx="1"/>
          </p:nvPr>
        </p:nvSpPr>
        <p:spPr>
          <a:xfrm>
            <a:off x="457200" y="1200150"/>
            <a:ext cx="8229600" cy="3266999"/>
          </a:xfrm>
          <a:prstGeom prst="rect">
            <a:avLst/>
          </a:prstGeom>
        </p:spPr>
        <p:txBody>
          <a:bodyPr lIns="91425" tIns="91425" rIns="91425" bIns="91425" anchor="t" anchorCtr="0">
            <a:noAutofit/>
          </a:bodyPr>
          <a:lstStyle/>
          <a:p>
            <a:pPr marL="457200" lvl="0" indent="-228600" rtl="0">
              <a:spcBef>
                <a:spcPts val="600"/>
              </a:spcBef>
              <a:buClr>
                <a:srgbClr val="F3F3F3"/>
              </a:buClr>
              <a:buSzPct val="100000"/>
              <a:buFont typeface="Georgia"/>
            </a:pPr>
            <a:r>
              <a:rPr lang="en" sz="2400">
                <a:solidFill>
                  <a:srgbClr val="F3F3F3"/>
                </a:solidFill>
                <a:latin typeface="Georgia"/>
                <a:ea typeface="Georgia"/>
                <a:cs typeface="Georgia"/>
                <a:sym typeface="Georgia"/>
              </a:rPr>
              <a:t>18 years classroom experience K-5</a:t>
            </a:r>
          </a:p>
          <a:p>
            <a:pPr marL="457200" lvl="0" indent="-228600" rtl="0">
              <a:spcBef>
                <a:spcPts val="600"/>
              </a:spcBef>
              <a:buClr>
                <a:srgbClr val="F3F3F3"/>
              </a:buClr>
              <a:buSzPct val="100000"/>
              <a:buFont typeface="Georgia"/>
            </a:pPr>
            <a:r>
              <a:rPr lang="en" sz="2400">
                <a:solidFill>
                  <a:srgbClr val="F3F3F3"/>
                </a:solidFill>
                <a:latin typeface="Georgia"/>
                <a:ea typeface="Georgia"/>
                <a:cs typeface="Georgia"/>
                <a:sym typeface="Georgia"/>
              </a:rPr>
              <a:t>Lifelong learner</a:t>
            </a:r>
          </a:p>
          <a:p>
            <a:pPr marL="457200" lvl="0" indent="-228600" rtl="0">
              <a:spcBef>
                <a:spcPts val="600"/>
              </a:spcBef>
              <a:buClr>
                <a:srgbClr val="F3F3F3"/>
              </a:buClr>
              <a:buSzPct val="100000"/>
              <a:buFont typeface="Georgia"/>
            </a:pPr>
            <a:r>
              <a:rPr lang="en" sz="2400">
                <a:solidFill>
                  <a:srgbClr val="F3F3F3"/>
                </a:solidFill>
                <a:latin typeface="Georgia"/>
                <a:ea typeface="Georgia"/>
                <a:cs typeface="Georgia"/>
                <a:sym typeface="Georgia"/>
              </a:rPr>
              <a:t>An Archeolibrainologist</a:t>
            </a:r>
          </a:p>
          <a:p>
            <a:pPr marL="457200" lvl="0" indent="-228600" rtl="0">
              <a:spcBef>
                <a:spcPts val="600"/>
              </a:spcBef>
              <a:buClr>
                <a:srgbClr val="F3F3F3"/>
              </a:buClr>
              <a:buSzPct val="100000"/>
              <a:buFont typeface="Georgia"/>
            </a:pPr>
            <a:r>
              <a:rPr lang="en" sz="2400">
                <a:solidFill>
                  <a:srgbClr val="F3F3F3"/>
                </a:solidFill>
                <a:latin typeface="Georgia"/>
                <a:ea typeface="Georgia"/>
                <a:cs typeface="Georgia"/>
                <a:sym typeface="Georgia"/>
              </a:rPr>
              <a:t>Children’s book enthusiast </a:t>
            </a:r>
          </a:p>
          <a:p>
            <a:pPr marL="457200" lvl="0" indent="-228600" rtl="0">
              <a:spcBef>
                <a:spcPts val="600"/>
              </a:spcBef>
              <a:buClr>
                <a:srgbClr val="F3F3F3"/>
              </a:buClr>
              <a:buSzPct val="100000"/>
              <a:buFont typeface="Georgia"/>
            </a:pPr>
            <a:r>
              <a:rPr lang="en" sz="2400">
                <a:solidFill>
                  <a:srgbClr val="F3F3F3"/>
                </a:solidFill>
                <a:latin typeface="Georgia"/>
                <a:ea typeface="Georgia"/>
                <a:cs typeface="Georgia"/>
                <a:sym typeface="Georgia"/>
              </a:rPr>
              <a:t>Blogger</a:t>
            </a:r>
          </a:p>
          <a:p>
            <a:pPr marL="457200" lvl="0" indent="-228600" rtl="0">
              <a:spcBef>
                <a:spcPts val="600"/>
              </a:spcBef>
              <a:buClr>
                <a:srgbClr val="F3F3F3"/>
              </a:buClr>
              <a:buSzPct val="100000"/>
              <a:buFont typeface="Georgia"/>
            </a:pPr>
            <a:r>
              <a:rPr lang="en" sz="2400">
                <a:solidFill>
                  <a:srgbClr val="F3F3F3"/>
                </a:solidFill>
                <a:latin typeface="Georgia"/>
                <a:ea typeface="Georgia"/>
                <a:cs typeface="Georgia"/>
                <a:sym typeface="Georgia"/>
              </a:rPr>
              <a:t>Passionate sharer of instructional technology</a:t>
            </a:r>
          </a:p>
          <a:p>
            <a:pPr marL="457200" lvl="0" indent="-228600" rtl="0">
              <a:spcBef>
                <a:spcPts val="600"/>
              </a:spcBef>
              <a:buClr>
                <a:srgbClr val="F3F3F3"/>
              </a:buClr>
              <a:buSzPct val="100000"/>
              <a:buFont typeface="Georgia"/>
            </a:pPr>
            <a:r>
              <a:rPr lang="en" sz="2400">
                <a:solidFill>
                  <a:srgbClr val="F3F3F3"/>
                </a:solidFill>
                <a:latin typeface="Georgia"/>
                <a:ea typeface="Georgia"/>
                <a:cs typeface="Georgia"/>
                <a:sym typeface="Georgia"/>
              </a:rPr>
              <a:t>Best daughter, sister, aunt EVER, pretty good wife</a:t>
            </a:r>
          </a:p>
        </p:txBody>
      </p:sp>
      <p:pic>
        <p:nvPicPr>
          <p:cNvPr id="79" name="Shape 79"/>
          <p:cNvPicPr preferRelativeResize="0"/>
          <p:nvPr/>
        </p:nvPicPr>
        <p:blipFill>
          <a:blip r:embed="rId3">
            <a:alphaModFix/>
          </a:blip>
          <a:stretch>
            <a:fillRect/>
          </a:stretch>
        </p:blipFill>
        <p:spPr>
          <a:xfrm>
            <a:off x="5905500" y="205975"/>
            <a:ext cx="3048400" cy="22863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lvl="0" rtl="0">
              <a:spcBef>
                <a:spcPts val="0"/>
              </a:spcBef>
              <a:buNone/>
            </a:pPr>
            <a:r>
              <a:rPr lang="en"/>
              <a:t>And I am never afraid to say...</a:t>
            </a:r>
          </a:p>
        </p:txBody>
      </p:sp>
      <p:sp>
        <p:nvSpPr>
          <p:cNvPr id="85" name="Shape 85"/>
          <p:cNvSpPr txBox="1">
            <a:spLocks noGrp="1"/>
          </p:cNvSpPr>
          <p:nvPr>
            <p:ph type="body" idx="1"/>
          </p:nvPr>
        </p:nvSpPr>
        <p:spPr>
          <a:xfrm>
            <a:off x="457200" y="1063375"/>
            <a:ext cx="8229600" cy="3266999"/>
          </a:xfrm>
          <a:prstGeom prst="rect">
            <a:avLst/>
          </a:prstGeom>
        </p:spPr>
        <p:txBody>
          <a:bodyPr lIns="91425" tIns="91425" rIns="91425" bIns="91425" anchor="t" anchorCtr="0">
            <a:noAutofit/>
          </a:bodyPr>
          <a:lstStyle/>
          <a:p>
            <a:pPr lvl="0" rtl="0">
              <a:spcBef>
                <a:spcPts val="0"/>
              </a:spcBef>
              <a:buNone/>
            </a:pPr>
            <a:r>
              <a:rPr lang="en" sz="3000">
                <a:solidFill>
                  <a:srgbClr val="F6B26B"/>
                </a:solidFill>
              </a:rPr>
              <a:t>UMMM I don’t know let’s figure it out!</a:t>
            </a:r>
          </a:p>
          <a:p>
            <a:pPr lvl="0" algn="ctr" rtl="0">
              <a:spcBef>
                <a:spcPts val="0"/>
              </a:spcBef>
              <a:buNone/>
            </a:pPr>
            <a:endParaRPr sz="2400">
              <a:solidFill>
                <a:srgbClr val="F6B26B"/>
              </a:solidFill>
            </a:endParaRPr>
          </a:p>
          <a:p>
            <a:pPr lvl="0" algn="ctr" rtl="0">
              <a:spcBef>
                <a:spcPts val="0"/>
              </a:spcBef>
              <a:buNone/>
            </a:pPr>
            <a:r>
              <a:rPr lang="en" sz="2400">
                <a:solidFill>
                  <a:srgbClr val="F6B26B"/>
                </a:solidFill>
              </a:rPr>
              <a:t>Favorite quotes:</a:t>
            </a:r>
          </a:p>
          <a:p>
            <a:pPr lvl="0" rtl="0">
              <a:spcBef>
                <a:spcPts val="0"/>
              </a:spcBef>
              <a:buNone/>
            </a:pPr>
            <a:r>
              <a:rPr lang="en" sz="2400">
                <a:solidFill>
                  <a:srgbClr val="F6B26B"/>
                </a:solidFill>
              </a:rPr>
              <a:t>Too often we give children answers to remember rather than problems to solve.</a:t>
            </a:r>
          </a:p>
          <a:p>
            <a:pPr lvl="0" rtl="0">
              <a:spcBef>
                <a:spcPts val="0"/>
              </a:spcBef>
              <a:buNone/>
            </a:pPr>
            <a:r>
              <a:rPr lang="en" sz="2400">
                <a:solidFill>
                  <a:srgbClr val="F6B26B"/>
                </a:solidFill>
              </a:rPr>
              <a:t>-Roger Lewin</a:t>
            </a:r>
          </a:p>
          <a:p>
            <a:pPr lvl="0" rtl="0">
              <a:spcBef>
                <a:spcPts val="0"/>
              </a:spcBef>
              <a:buNone/>
            </a:pPr>
            <a:endParaRPr sz="2400">
              <a:solidFill>
                <a:srgbClr val="F6B26B"/>
              </a:solidFill>
            </a:endParaRPr>
          </a:p>
          <a:p>
            <a:pPr lvl="0" rtl="0">
              <a:spcBef>
                <a:spcPts val="0"/>
              </a:spcBef>
              <a:buNone/>
            </a:pPr>
            <a:r>
              <a:rPr lang="en" sz="2400">
                <a:solidFill>
                  <a:srgbClr val="F6B26B"/>
                </a:solidFill>
              </a:rPr>
              <a:t>There’s no crying in baseball</a:t>
            </a:r>
          </a:p>
          <a:p>
            <a:pPr lvl="0" rtl="0">
              <a:spcBef>
                <a:spcPts val="0"/>
              </a:spcBef>
              <a:buNone/>
            </a:pPr>
            <a:r>
              <a:rPr lang="en" sz="2400">
                <a:solidFill>
                  <a:srgbClr val="F6B26B"/>
                </a:solidFill>
              </a:rPr>
              <a:t>-A League of Their Own</a:t>
            </a:r>
          </a:p>
          <a:p>
            <a:pPr lvl="0" rtl="0">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lvl="0" rtl="0">
              <a:spcBef>
                <a:spcPts val="0"/>
              </a:spcBef>
              <a:buNone/>
            </a:pPr>
            <a:r>
              <a:rPr lang="en"/>
              <a:t>Literacy Days</a:t>
            </a:r>
          </a:p>
        </p:txBody>
      </p:sp>
      <p:sp>
        <p:nvSpPr>
          <p:cNvPr id="91" name="Shape 91"/>
          <p:cNvSpPr txBox="1">
            <a:spLocks noGrp="1"/>
          </p:cNvSpPr>
          <p:nvPr>
            <p:ph type="body" idx="1"/>
          </p:nvPr>
        </p:nvSpPr>
        <p:spPr>
          <a:xfrm>
            <a:off x="457200" y="1200150"/>
            <a:ext cx="8229600" cy="3266999"/>
          </a:xfrm>
          <a:prstGeom prst="rect">
            <a:avLst/>
          </a:prstGeom>
        </p:spPr>
        <p:txBody>
          <a:bodyPr lIns="91425" tIns="91425" rIns="91425" bIns="91425" anchor="t" anchorCtr="0">
            <a:noAutofit/>
          </a:bodyPr>
          <a:lstStyle/>
          <a:p>
            <a:pPr lvl="0" rtl="0">
              <a:spcBef>
                <a:spcPts val="0"/>
              </a:spcBef>
              <a:buNone/>
            </a:pPr>
            <a:r>
              <a:rPr lang="en"/>
              <a:t>In the beginning….Dr Seuss’s birthday</a:t>
            </a:r>
          </a:p>
        </p:txBody>
      </p:sp>
      <p:pic>
        <p:nvPicPr>
          <p:cNvPr id="92" name="Shape 92"/>
          <p:cNvPicPr preferRelativeResize="0"/>
          <p:nvPr/>
        </p:nvPicPr>
        <p:blipFill>
          <a:blip r:embed="rId3">
            <a:alphaModFix/>
          </a:blip>
          <a:stretch>
            <a:fillRect/>
          </a:stretch>
        </p:blipFill>
        <p:spPr>
          <a:xfrm>
            <a:off x="3603662" y="1920450"/>
            <a:ext cx="1936674" cy="29100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457200" y="363375"/>
            <a:ext cx="7095600" cy="1175700"/>
          </a:xfrm>
          <a:prstGeom prst="rect">
            <a:avLst/>
          </a:prstGeom>
        </p:spPr>
        <p:txBody>
          <a:bodyPr lIns="91425" tIns="91425" rIns="91425" bIns="91425" anchor="ctr" anchorCtr="0">
            <a:noAutofit/>
          </a:bodyPr>
          <a:lstStyle/>
          <a:p>
            <a:pPr lvl="0" rtl="0">
              <a:spcBef>
                <a:spcPts val="0"/>
              </a:spcBef>
              <a:buNone/>
            </a:pPr>
            <a:r>
              <a:rPr lang="en">
                <a:solidFill>
                  <a:srgbClr val="B6D7A8"/>
                </a:solidFill>
              </a:rPr>
              <a:t>Dr Seuss #2: </a:t>
            </a:r>
            <a:r>
              <a:rPr lang="en" sz="3200">
                <a:solidFill>
                  <a:srgbClr val="B6D7A8"/>
                </a:solidFill>
              </a:rPr>
              <a:t>morals and lessons learned from Dr Seuss’s books</a:t>
            </a:r>
          </a:p>
        </p:txBody>
      </p:sp>
      <p:sp>
        <p:nvSpPr>
          <p:cNvPr id="98" name="Shape 98"/>
          <p:cNvSpPr txBox="1">
            <a:spLocks noGrp="1"/>
          </p:cNvSpPr>
          <p:nvPr>
            <p:ph type="body" idx="1"/>
          </p:nvPr>
        </p:nvSpPr>
        <p:spPr>
          <a:xfrm>
            <a:off x="457200" y="1539050"/>
            <a:ext cx="8229600" cy="3291300"/>
          </a:xfrm>
          <a:prstGeom prst="rect">
            <a:avLst/>
          </a:prstGeom>
        </p:spPr>
        <p:txBody>
          <a:bodyPr lIns="91425" tIns="91425" rIns="91425" bIns="91425" anchor="t" anchorCtr="0">
            <a:noAutofit/>
          </a:bodyPr>
          <a:lstStyle/>
          <a:p>
            <a:pPr lvl="0" algn="ctr" rtl="0">
              <a:spcBef>
                <a:spcPts val="0"/>
              </a:spcBef>
              <a:buNone/>
            </a:pPr>
            <a:r>
              <a:rPr lang="en">
                <a:solidFill>
                  <a:srgbClr val="FFFF00"/>
                </a:solidFill>
              </a:rPr>
              <a:t>The Foot Book: We are all different and it’s ok!</a:t>
            </a:r>
          </a:p>
          <a:p>
            <a:pPr lvl="0" rtl="0">
              <a:spcBef>
                <a:spcPts val="0"/>
              </a:spcBef>
              <a:buNone/>
            </a:pPr>
            <a:r>
              <a:rPr lang="en"/>
              <a:t>Activities: fizzy footprints (reading directions), feet charades (acting out parts), personal connection to being different</a:t>
            </a:r>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457200" y="933400"/>
            <a:ext cx="8229600" cy="4003799"/>
          </a:xfrm>
          <a:prstGeom prst="rect">
            <a:avLst/>
          </a:prstGeom>
        </p:spPr>
        <p:txBody>
          <a:bodyPr lIns="91425" tIns="91425" rIns="91425" bIns="91425" anchor="t" anchorCtr="0">
            <a:noAutofit/>
          </a:bodyPr>
          <a:lstStyle/>
          <a:p>
            <a:pPr lvl="0" rtl="0">
              <a:spcBef>
                <a:spcPts val="0"/>
              </a:spcBef>
              <a:buNone/>
            </a:pPr>
            <a:r>
              <a:rPr lang="en">
                <a:solidFill>
                  <a:srgbClr val="00FF00"/>
                </a:solidFill>
              </a:rPr>
              <a:t>What Was I Scared Of? (Glow in the dark)</a:t>
            </a:r>
          </a:p>
          <a:p>
            <a:pPr lvl="0" rtl="0">
              <a:spcBef>
                <a:spcPts val="0"/>
              </a:spcBef>
              <a:buNone/>
            </a:pPr>
            <a:endParaRPr/>
          </a:p>
          <a:p>
            <a:pPr lvl="0" rtl="0">
              <a:spcBef>
                <a:spcPts val="0"/>
              </a:spcBef>
              <a:buNone/>
            </a:pPr>
            <a:r>
              <a:rPr lang="en"/>
              <a:t>Activities: Draw something you thought was scary, transform into not scary, Trusting team members, personal connection to overcoming fears</a:t>
            </a: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Shape 108"/>
          <p:cNvPicPr preferRelativeResize="0"/>
          <p:nvPr/>
        </p:nvPicPr>
        <p:blipFill>
          <a:blip r:embed="rId3">
            <a:alphaModFix/>
          </a:blip>
          <a:stretch>
            <a:fillRect/>
          </a:stretch>
        </p:blipFill>
        <p:spPr>
          <a:xfrm>
            <a:off x="2052637" y="314325"/>
            <a:ext cx="5038725" cy="451485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color-strip">
  <a:themeElements>
    <a:clrScheme name="Custom 458">
      <a:dk1>
        <a:srgbClr val="6A0212"/>
      </a:dk1>
      <a:lt1>
        <a:srgbClr val="B43C3E"/>
      </a:lt1>
      <a:dk2>
        <a:srgbClr val="000000"/>
      </a:dk2>
      <a:lt2>
        <a:srgbClr val="E9E0C9"/>
      </a:lt2>
      <a:accent1>
        <a:srgbClr val="D60030"/>
      </a:accent1>
      <a:accent2>
        <a:srgbClr val="FFA711"/>
      </a:accent2>
      <a:accent3>
        <a:srgbClr val="709E0B"/>
      </a:accent3>
      <a:accent4>
        <a:srgbClr val="006985"/>
      </a:accent4>
      <a:accent5>
        <a:srgbClr val="3A1E5E"/>
      </a:accent5>
      <a:accent6>
        <a:srgbClr val="FF6428"/>
      </a:accent6>
      <a:hlink>
        <a:srgbClr val="CDA43D"/>
      </a:hlink>
      <a:folHlink>
        <a:srgbClr val="744F1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1003</Words>
  <Application>Microsoft Office PowerPoint</Application>
  <PresentationFormat>On-screen Show (16:9)</PresentationFormat>
  <Paragraphs>139</Paragraphs>
  <Slides>32</Slides>
  <Notes>31</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color-strip</vt:lpstr>
      <vt:lpstr>Sharing our ideas</vt:lpstr>
      <vt:lpstr>Have Fun and Engage Students in Literacy</vt:lpstr>
      <vt:lpstr>Ways to find me</vt:lpstr>
      <vt:lpstr>Who Am I?</vt:lpstr>
      <vt:lpstr>And I am never afraid to say...</vt:lpstr>
      <vt:lpstr>Literacy Days</vt:lpstr>
      <vt:lpstr>Dr Seuss #2: morals and lessons learned from Dr Seuss’s books</vt:lpstr>
      <vt:lpstr>PowerPoint Presentation</vt:lpstr>
      <vt:lpstr>PowerPoint Presentation</vt:lpstr>
      <vt:lpstr>Around the World</vt:lpstr>
      <vt:lpstr>Activities</vt:lpstr>
      <vt:lpstr>PowerPoint Presentation</vt:lpstr>
      <vt:lpstr>PowerPoint Presentation</vt:lpstr>
      <vt:lpstr>Constitution Day</vt:lpstr>
      <vt:lpstr>Constitution Day</vt:lpstr>
      <vt:lpstr>PowerPoint Presentation</vt:lpstr>
      <vt:lpstr>Math Literacy Day #1</vt:lpstr>
      <vt:lpstr>Math Literacy Day #2</vt:lpstr>
      <vt:lpstr>Activities  </vt:lpstr>
      <vt:lpstr>PowerPoint Presentation</vt:lpstr>
      <vt:lpstr>Pirate Mystery Literacy</vt:lpstr>
      <vt:lpstr>PowerPoint Presentation</vt:lpstr>
      <vt:lpstr>PowerPoint Presentation</vt:lpstr>
      <vt:lpstr>Poetry Field Day 2013</vt:lpstr>
      <vt:lpstr>Poems</vt:lpstr>
      <vt:lpstr>Sports/Ruach (spirit) 2015</vt:lpstr>
      <vt:lpstr>Sample activities</vt:lpstr>
      <vt:lpstr>PowerPoint Presentation</vt:lpstr>
      <vt:lpstr>Reading with the Stars</vt:lpstr>
      <vt:lpstr>PowerPoint Presentation</vt:lpstr>
      <vt:lpstr>PowerPoint Presentation</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Have Fun and Engage Students in Literacy</dc:title>
  <dc:creator>nancy penchev</dc:creator>
  <cp:lastModifiedBy>Dell Corporation</cp:lastModifiedBy>
  <cp:revision>5</cp:revision>
  <dcterms:modified xsi:type="dcterms:W3CDTF">2015-10-23T01:00:08Z</dcterms:modified>
</cp:coreProperties>
</file>